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7"/>
  </p:notesMasterIdLst>
  <p:sldIdLst>
    <p:sldId id="394" r:id="rId2"/>
    <p:sldId id="417" r:id="rId3"/>
    <p:sldId id="418" r:id="rId4"/>
    <p:sldId id="405" r:id="rId5"/>
    <p:sldId id="397" r:id="rId6"/>
    <p:sldId id="412" r:id="rId7"/>
    <p:sldId id="409" r:id="rId8"/>
    <p:sldId id="410" r:id="rId9"/>
    <p:sldId id="406" r:id="rId10"/>
    <p:sldId id="416" r:id="rId11"/>
    <p:sldId id="1129" r:id="rId12"/>
    <p:sldId id="1136" r:id="rId13"/>
    <p:sldId id="1134" r:id="rId14"/>
    <p:sldId id="1135" r:id="rId15"/>
    <p:sldId id="1141" r:id="rId16"/>
    <p:sldId id="1132" r:id="rId17"/>
    <p:sldId id="413" r:id="rId18"/>
    <p:sldId id="414" r:id="rId19"/>
    <p:sldId id="1127" r:id="rId20"/>
    <p:sldId id="415" r:id="rId21"/>
    <p:sldId id="403" r:id="rId22"/>
    <p:sldId id="395" r:id="rId23"/>
    <p:sldId id="1138" r:id="rId24"/>
    <p:sldId id="1139" r:id="rId25"/>
    <p:sldId id="1140" r:id="rId26"/>
  </p:sldIdLst>
  <p:sldSz cx="12192000" cy="6858000"/>
  <p:notesSz cx="6858000" cy="2047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eigh Ashley" initials="LA" lastIdx="2" clrIdx="6">
    <p:extLst>
      <p:ext uri="{19B8F6BF-5375-455C-9EA6-DF929625EA0E}">
        <p15:presenceInfo xmlns:p15="http://schemas.microsoft.com/office/powerpoint/2012/main" userId="HNjx9tJJ05WU/+9CzzioBCjZzSYRG9PewDx6ouVq4+8=" providerId="None"/>
      </p:ext>
    </p:extLst>
  </p:cmAuthor>
  <p:cmAuthor id="1" name="Winneker, Anna" initials="WA" lastIdx="35" clrIdx="0">
    <p:extLst>
      <p:ext uri="{19B8F6BF-5375-455C-9EA6-DF929625EA0E}">
        <p15:presenceInfo xmlns:p15="http://schemas.microsoft.com/office/powerpoint/2012/main" userId="S-1-5-21-150927795-2069884688-1238954376-19714" providerId="AD"/>
      </p:ext>
    </p:extLst>
  </p:cmAuthor>
  <p:cmAuthor id="2" name="von der Embse, Meghan" initials="vdEM" lastIdx="15" clrIdx="1">
    <p:extLst>
      <p:ext uri="{19B8F6BF-5375-455C-9EA6-DF929625EA0E}">
        <p15:presenceInfo xmlns:p15="http://schemas.microsoft.com/office/powerpoint/2012/main" userId="S-1-5-21-150927795-2069884688-1238954376-642320" providerId="AD"/>
      </p:ext>
    </p:extLst>
  </p:cmAuthor>
  <p:cmAuthor id="3" name="Nemec, Ashley Carolyn" initials="NAC" lastIdx="1" clrIdx="2">
    <p:extLst>
      <p:ext uri="{19B8F6BF-5375-455C-9EA6-DF929625EA0E}">
        <p15:presenceInfo xmlns:p15="http://schemas.microsoft.com/office/powerpoint/2012/main" userId="S::ashley.c.nemec@vanderbilt.edu::53552ce6-817d-4677-b19a-090ddb46a7be" providerId="AD"/>
      </p:ext>
    </p:extLst>
  </p:cmAuthor>
  <p:cmAuthor id="4" name="Veguilla, Myrna" initials="VM" lastIdx="11" clrIdx="3">
    <p:extLst>
      <p:ext uri="{19B8F6BF-5375-455C-9EA6-DF929625EA0E}">
        <p15:presenceInfo xmlns:p15="http://schemas.microsoft.com/office/powerpoint/2012/main" userId="S::veguilla@usf.edu::137d272d-5e9a-4c69-ae10-e30f1592fcf2" providerId="AD"/>
      </p:ext>
    </p:extLst>
  </p:cmAuthor>
  <p:cmAuthor id="5" name="Ferro, Jolenea" initials="FJ" lastIdx="17" clrIdx="4">
    <p:extLst>
      <p:ext uri="{19B8F6BF-5375-455C-9EA6-DF929625EA0E}">
        <p15:presenceInfo xmlns:p15="http://schemas.microsoft.com/office/powerpoint/2012/main" userId="S::jbferro@usf.edu::82b6bb05-208e-4e3e-b9e6-4f15d60c8e93" providerId="AD"/>
      </p:ext>
    </p:extLst>
  </p:cmAuthor>
  <p:cmAuthor id="6" name="Perez-Binder, Denise" initials="PD" lastIdx="10" clrIdx="5">
    <p:extLst>
      <p:ext uri="{19B8F6BF-5375-455C-9EA6-DF929625EA0E}">
        <p15:presenceInfo xmlns:p15="http://schemas.microsoft.com/office/powerpoint/2012/main" userId="S-1-5-21-150927795-2069884688-1238954376-288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3D6CE8-9A37-4A0D-8D60-0411EA65962D}" v="14" dt="2020-08-11T14:32:21.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8" autoAdjust="0"/>
    <p:restoredTop sz="82374" autoAdjust="0"/>
  </p:normalViewPr>
  <p:slideViewPr>
    <p:cSldViewPr snapToGrid="0">
      <p:cViewPr varScale="1">
        <p:scale>
          <a:sx n="52" d="100"/>
          <a:sy n="52" d="100"/>
        </p:scale>
        <p:origin x="1148" y="40"/>
      </p:cViewPr>
      <p:guideLst>
        <p:guide orient="horz" pos="2160"/>
        <p:guide pos="3840"/>
      </p:guideLst>
    </p:cSldViewPr>
  </p:slideViewPr>
  <p:notesTextViewPr>
    <p:cViewPr>
      <p:scale>
        <a:sx n="1" d="1"/>
        <a:sy n="1" d="1"/>
      </p:scale>
      <p:origin x="0" y="0"/>
    </p:cViewPr>
  </p:notesTextViewPr>
  <p:sorterViewPr>
    <p:cViewPr>
      <p:scale>
        <a:sx n="130" d="100"/>
        <a:sy n="130" d="100"/>
      </p:scale>
      <p:origin x="0" y="-46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[NCPMI_BIR_v2_DEMO_01-2020.xlsm]Classroom Summary!T_Sum_1</c:name>
    <c:fmtId val="-1"/>
  </c:pivotSource>
  <c:chart>
    <c:title>
      <c:tx>
        <c:rich>
          <a:bodyPr rot="0" spcFirstLastPara="1" vertOverflow="ellipsis" vert="horz" wrap="square" anchor="ctr" anchorCtr="1"/>
          <a:lstStyle/>
          <a:p>
            <a:pPr rtl="0">
              <a:defRPr sz="1400" b="1" i="0" u="none" strike="noStrike" kern="1200" spc="0" baseline="0">
                <a:solidFill>
                  <a:schemeClr val="tx1">
                    <a:lumMod val="65000"/>
                    <a:lumOff val="35000"/>
                  </a:schemeClr>
                </a:solidFill>
                <a:latin typeface="+mn-lt"/>
                <a:ea typeface="+mn-ea"/>
                <a:cs typeface="+mn-cs"/>
              </a:defRPr>
            </a:pPr>
            <a:r>
              <a:rPr lang="x-es-XL" b="1" i="0" u="none" baseline="0"/>
              <a:t>Nro. total de incidentes por mes</a:t>
            </a:r>
          </a:p>
        </c:rich>
      </c:tx>
      <c:overlay val="0"/>
      <c:spPr>
        <a:noFill/>
        <a:ln>
          <a:noFill/>
        </a:ln>
        <a:effectLst/>
      </c:spPr>
    </c:title>
    <c:autoTitleDeleted val="0"/>
    <c:pivotFmts>
      <c:pivotFmt>
        <c:idx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marker>
          <c:symbol val="none"/>
        </c:marker>
      </c:pivotFmt>
      <c:pivotFmt>
        <c:idx val="1"/>
        <c:spPr>
          <a:solidFill>
            <a:schemeClr val="accent1"/>
          </a:solidFill>
          <a:ln>
            <a:noFill/>
          </a:ln>
          <a:effectLst/>
        </c:spPr>
        <c:marker>
          <c:symbol val="none"/>
        </c:marker>
      </c:pivotFmt>
      <c:pivotFmt>
        <c:idx val="2"/>
        <c:marker>
          <c:symbol val="none"/>
        </c:marker>
      </c:pivotFmt>
      <c:pivotFmt>
        <c:idx val="3"/>
        <c:marker>
          <c:symbol val="none"/>
        </c:marker>
      </c:pivotFmt>
      <c:pivotFmt>
        <c:idx val="4"/>
        <c:marker>
          <c:symbol val="none"/>
        </c:marker>
      </c:pivotFmt>
      <c:pivotFmt>
        <c:idx val="5"/>
        <c:spPr>
          <a:solidFill>
            <a:srgbClr val="00B050"/>
          </a:solidFill>
          <a:ln>
            <a:solidFill>
              <a:srgbClr val="00B050"/>
            </a:solidFill>
          </a:ln>
        </c:spPr>
        <c:marker>
          <c:symbol val="none"/>
        </c:marker>
      </c:pivotFmt>
      <c:pivotFmt>
        <c:idx val="6"/>
        <c:spPr>
          <a:solidFill>
            <a:srgbClr val="00B050"/>
          </a:solidFill>
          <a:ln>
            <a:solidFill>
              <a:srgbClr val="00B050"/>
            </a:solidFill>
          </a:ln>
        </c:spPr>
        <c:marker>
          <c:symbol val="none"/>
        </c:marker>
      </c:pivotFmt>
      <c:pivotFmt>
        <c:idx val="7"/>
        <c:spPr>
          <a:solidFill>
            <a:srgbClr val="00B050"/>
          </a:solidFill>
          <a:ln>
            <a:solidFill>
              <a:srgbClr val="00B050"/>
            </a:solidFill>
          </a:ln>
        </c:spPr>
        <c:marker>
          <c:symbol val="none"/>
        </c:marker>
      </c:pivotFmt>
    </c:pivotFmts>
    <c:plotArea>
      <c:layout>
        <c:manualLayout>
          <c:layoutTarget val="inner"/>
          <c:xMode val="edge"/>
          <c:yMode val="edge"/>
          <c:x val="2.4729483968916489E-2"/>
          <c:y val="0.10714105376203713"/>
          <c:w val="0.95471622382046228"/>
          <c:h val="0.84859483205598252"/>
        </c:manualLayout>
      </c:layout>
      <c:barChart>
        <c:barDir val="col"/>
        <c:grouping val="clustered"/>
        <c:varyColors val="0"/>
        <c:ser>
          <c:idx val="0"/>
          <c:order val="0"/>
          <c:tx>
            <c:strRef>
              <c:f>'Classroom Summary'!$F$3</c:f>
              <c:strCache>
                <c:ptCount val="1"/>
                <c:pt idx="0">
                  <c:v>Total</c:v>
                </c:pt>
              </c:strCache>
            </c:strRef>
          </c:tx>
          <c:spPr>
            <a:solidFill>
              <a:srgbClr val="00B050"/>
            </a:solidFill>
            <a:ln>
              <a:solidFill>
                <a:srgbClr val="00B050"/>
              </a:solidFill>
            </a:ln>
          </c:spPr>
          <c:invertIfNegative val="0"/>
          <c:cat>
            <c:strRef>
              <c:f>'Classroom Summary'!$E$4:$E$15</c:f>
              <c:strCache>
                <c:ptCount val="11"/>
                <c:pt idx="0">
                  <c:v>(blank)</c:v>
                </c:pt>
                <c:pt idx="1">
                  <c:v>September</c:v>
                </c:pt>
                <c:pt idx="2">
                  <c:v>October</c:v>
                </c:pt>
                <c:pt idx="3">
                  <c:v>November</c:v>
                </c:pt>
                <c:pt idx="4">
                  <c:v>December</c:v>
                </c:pt>
                <c:pt idx="5">
                  <c:v>January</c:v>
                </c:pt>
                <c:pt idx="6">
                  <c:v>February</c:v>
                </c:pt>
                <c:pt idx="7">
                  <c:v>March</c:v>
                </c:pt>
                <c:pt idx="8">
                  <c:v>April</c:v>
                </c:pt>
                <c:pt idx="9">
                  <c:v>May</c:v>
                </c:pt>
                <c:pt idx="10">
                  <c:v>June</c:v>
                </c:pt>
              </c:strCache>
            </c:strRef>
          </c:cat>
          <c:val>
            <c:numRef>
              <c:f>'Classroom Summary'!$F$4:$F$15</c:f>
              <c:numCache>
                <c:formatCode>General</c:formatCode>
                <c:ptCount val="11"/>
                <c:pt idx="1">
                  <c:v>1</c:v>
                </c:pt>
                <c:pt idx="2">
                  <c:v>35</c:v>
                </c:pt>
                <c:pt idx="3">
                  <c:v>6</c:v>
                </c:pt>
                <c:pt idx="5">
                  <c:v>8</c:v>
                </c:pt>
                <c:pt idx="6">
                  <c:v>63</c:v>
                </c:pt>
                <c:pt idx="7">
                  <c:v>27</c:v>
                </c:pt>
                <c:pt idx="8">
                  <c:v>12</c:v>
                </c:pt>
              </c:numCache>
            </c:numRef>
          </c:val>
          <c:extLst>
            <c:ext xmlns:c16="http://schemas.microsoft.com/office/drawing/2014/chart" uri="{C3380CC4-5D6E-409C-BE32-E72D297353CC}">
              <c16:uniqueId val="{00000000-205C-49FB-9233-BD5ACFEB4FEB}"/>
            </c:ext>
          </c:extLst>
        </c:ser>
        <c:dLbls>
          <c:showLegendKey val="0"/>
          <c:showVal val="0"/>
          <c:showCatName val="0"/>
          <c:showSerName val="0"/>
          <c:showPercent val="0"/>
          <c:showBubbleSize val="0"/>
        </c:dLbls>
        <c:gapWidth val="219"/>
        <c:overlap val="-27"/>
        <c:axId val="521409136"/>
        <c:axId val="521409528"/>
      </c:barChart>
      <c:catAx>
        <c:axId val="52140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en-US"/>
          </a:p>
        </c:txPr>
        <c:crossAx val="521409528"/>
        <c:crosses val="autoZero"/>
        <c:auto val="1"/>
        <c:lblAlgn val="ctr"/>
        <c:lblOffset val="100"/>
        <c:noMultiLvlLbl val="0"/>
      </c:catAx>
      <c:valAx>
        <c:axId val="521409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en-US"/>
          </a:p>
        </c:txPr>
        <c:crossAx val="52140913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rtl="0">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164C3-F737-4CD1-BD66-902F3915B344}" type="doc">
      <dgm:prSet loTypeId="urn:microsoft.com/office/officeart/2005/8/layout/vList2" loCatId="list" qsTypeId="urn:microsoft.com/office/officeart/2005/8/quickstyle/simple1" qsCatId="simple" csTypeId="urn:microsoft.com/office/officeart/2018/5/colors/Iconchunking_neutralbg_colorful1" csCatId="colorful" phldr="1"/>
      <dgm:spPr/>
      <dgm:t>
        <a:bodyPr/>
        <a:lstStyle/>
        <a:p>
          <a:endParaRPr lang="x-es-XL"/>
        </a:p>
      </dgm:t>
    </dgm:pt>
    <dgm:pt modelId="{E9F274B5-242A-468D-979B-5EC22CAB45FC}">
      <dgm:prSet/>
      <dgm:spPr/>
      <dgm:t>
        <a:bodyPr/>
        <a:lstStyle/>
        <a:p>
          <a:pPr algn="ctr" rtl="0"/>
          <a:r>
            <a:rPr lang="x-es-XL" b="0" i="0" u="none" baseline="0"/>
            <a:t>Introducción al BIR</a:t>
          </a:r>
          <a:endParaRPr lang="x-es-XL" dirty="0">
            <a:solidFill>
              <a:srgbClr val="FF0000"/>
            </a:solidFill>
          </a:endParaRPr>
        </a:p>
      </dgm:t>
    </dgm:pt>
    <dgm:pt modelId="{E682CF16-9273-41C9-AB68-9092DADC543A}" type="parTrans" cxnId="{99ABDC05-DF82-4A8B-8175-17F5E71DF6C3}">
      <dgm:prSet/>
      <dgm:spPr/>
      <dgm:t>
        <a:bodyPr/>
        <a:lstStyle/>
        <a:p>
          <a:endParaRPr lang="x-es-XL"/>
        </a:p>
      </dgm:t>
    </dgm:pt>
    <dgm:pt modelId="{2C0A764B-7E37-4A5C-8957-79E86C6114A8}" type="sibTrans" cxnId="{99ABDC05-DF82-4A8B-8175-17F5E71DF6C3}">
      <dgm:prSet/>
      <dgm:spPr/>
      <dgm:t>
        <a:bodyPr/>
        <a:lstStyle/>
        <a:p>
          <a:endParaRPr lang="x-es-XL"/>
        </a:p>
      </dgm:t>
    </dgm:pt>
    <dgm:pt modelId="{C53492EF-C099-466C-A1BF-44E189BB26FB}">
      <dgm:prSet/>
      <dgm:spPr/>
      <dgm:t>
        <a:bodyPr/>
        <a:lstStyle/>
        <a:p>
          <a:pPr algn="ctr" rtl="0"/>
          <a:r>
            <a:rPr lang="x-es-XL" b="0" i="0" u="none" baseline="0"/>
            <a:t>¿Por qué usar los BIR?</a:t>
          </a:r>
        </a:p>
      </dgm:t>
    </dgm:pt>
    <dgm:pt modelId="{F9F5E21D-AF7E-4F67-90E5-55CC0DB0A020}" type="parTrans" cxnId="{F6BF6BFD-5AFC-4A53-B8F3-AAB024C8F378}">
      <dgm:prSet/>
      <dgm:spPr/>
      <dgm:t>
        <a:bodyPr/>
        <a:lstStyle/>
        <a:p>
          <a:endParaRPr lang="x-es-XL"/>
        </a:p>
      </dgm:t>
    </dgm:pt>
    <dgm:pt modelId="{E02890D9-B228-44FC-85B8-1DFEB5D08443}" type="sibTrans" cxnId="{F6BF6BFD-5AFC-4A53-B8F3-AAB024C8F378}">
      <dgm:prSet/>
      <dgm:spPr/>
      <dgm:t>
        <a:bodyPr/>
        <a:lstStyle/>
        <a:p>
          <a:endParaRPr lang="x-es-XL"/>
        </a:p>
      </dgm:t>
    </dgm:pt>
    <dgm:pt modelId="{8C303BB0-FAD1-48F5-A844-49AD4FCF8442}">
      <dgm:prSet/>
      <dgm:spPr/>
      <dgm:t>
        <a:bodyPr/>
        <a:lstStyle/>
        <a:p>
          <a:pPr algn="ctr" rtl="0"/>
          <a:r>
            <a:rPr lang="x-es-XL" b="0" i="0" u="none" baseline="0"/>
            <a:t>Usar datos para tomar decisiones</a:t>
          </a:r>
        </a:p>
      </dgm:t>
    </dgm:pt>
    <dgm:pt modelId="{96CE3023-08A9-48AD-9924-846A8E9B9F8C}" type="parTrans" cxnId="{BDCE8D16-9AF9-4560-B3FA-2497B4A8C6B5}">
      <dgm:prSet/>
      <dgm:spPr/>
      <dgm:t>
        <a:bodyPr/>
        <a:lstStyle/>
        <a:p>
          <a:endParaRPr lang="x-es-XL"/>
        </a:p>
      </dgm:t>
    </dgm:pt>
    <dgm:pt modelId="{1CC3A14C-F2AD-43BE-82BE-C1159E34802A}" type="sibTrans" cxnId="{BDCE8D16-9AF9-4560-B3FA-2497B4A8C6B5}">
      <dgm:prSet/>
      <dgm:spPr/>
      <dgm:t>
        <a:bodyPr/>
        <a:lstStyle/>
        <a:p>
          <a:endParaRPr lang="x-es-XL"/>
        </a:p>
      </dgm:t>
    </dgm:pt>
    <dgm:pt modelId="{11214B40-8570-4C39-804D-B752D27C4C4C}">
      <dgm:prSet/>
      <dgm:spPr/>
      <dgm:t>
        <a:bodyPr/>
        <a:lstStyle/>
        <a:p>
          <a:pPr algn="ctr" rtl="0"/>
          <a:r>
            <a:rPr lang="x-es-XL" b="0" i="0" u="none" baseline="0"/>
            <a:t>Pasos siguientes con los BIR</a:t>
          </a:r>
          <a:endParaRPr lang="x-es-XL" dirty="0">
            <a:solidFill>
              <a:srgbClr val="FF0000"/>
            </a:solidFill>
          </a:endParaRPr>
        </a:p>
      </dgm:t>
    </dgm:pt>
    <dgm:pt modelId="{EB272DF4-CA9E-4D1E-92E7-C34C23D26268}" type="parTrans" cxnId="{8B40EBB8-D568-48DB-8B1A-2EABDEFCB1EF}">
      <dgm:prSet/>
      <dgm:spPr/>
      <dgm:t>
        <a:bodyPr/>
        <a:lstStyle/>
        <a:p>
          <a:endParaRPr lang="x-es-XL"/>
        </a:p>
      </dgm:t>
    </dgm:pt>
    <dgm:pt modelId="{A3435F8B-453E-428F-B799-1465BBEE1D6A}" type="sibTrans" cxnId="{8B40EBB8-D568-48DB-8B1A-2EABDEFCB1EF}">
      <dgm:prSet/>
      <dgm:spPr/>
      <dgm:t>
        <a:bodyPr/>
        <a:lstStyle/>
        <a:p>
          <a:endParaRPr lang="x-es-XL"/>
        </a:p>
      </dgm:t>
    </dgm:pt>
    <dgm:pt modelId="{84F95E77-802A-4B5E-A6AB-8AABBA6826BD}" type="pres">
      <dgm:prSet presAssocID="{596164C3-F737-4CD1-BD66-902F3915B344}" presName="linear" presStyleCnt="0">
        <dgm:presLayoutVars>
          <dgm:animLvl val="lvl"/>
          <dgm:resizeHandles val="exact"/>
        </dgm:presLayoutVars>
      </dgm:prSet>
      <dgm:spPr/>
    </dgm:pt>
    <dgm:pt modelId="{FBF5C279-8C93-4279-A665-DA87566ABD82}" type="pres">
      <dgm:prSet presAssocID="{E9F274B5-242A-468D-979B-5EC22CAB45FC}" presName="parentText" presStyleLbl="node1" presStyleIdx="0" presStyleCnt="4">
        <dgm:presLayoutVars>
          <dgm:chMax val="0"/>
          <dgm:bulletEnabled val="1"/>
        </dgm:presLayoutVars>
      </dgm:prSet>
      <dgm:spPr/>
    </dgm:pt>
    <dgm:pt modelId="{19EA9572-FA87-494C-90FA-7597FAD465F6}" type="pres">
      <dgm:prSet presAssocID="{2C0A764B-7E37-4A5C-8957-79E86C6114A8}" presName="spacer" presStyleCnt="0"/>
      <dgm:spPr/>
    </dgm:pt>
    <dgm:pt modelId="{0A3C1B08-EC83-46C6-BE13-D98E09DB39DF}" type="pres">
      <dgm:prSet presAssocID="{C53492EF-C099-466C-A1BF-44E189BB26FB}" presName="parentText" presStyleLbl="node1" presStyleIdx="1" presStyleCnt="4">
        <dgm:presLayoutVars>
          <dgm:chMax val="0"/>
          <dgm:bulletEnabled val="1"/>
        </dgm:presLayoutVars>
      </dgm:prSet>
      <dgm:spPr/>
    </dgm:pt>
    <dgm:pt modelId="{EAB79EE1-4F8D-4733-AE8D-A4C273EA11FF}" type="pres">
      <dgm:prSet presAssocID="{E02890D9-B228-44FC-85B8-1DFEB5D08443}" presName="spacer" presStyleCnt="0"/>
      <dgm:spPr/>
    </dgm:pt>
    <dgm:pt modelId="{3C6B8356-5D1D-4384-9DB5-BD0757284C44}" type="pres">
      <dgm:prSet presAssocID="{8C303BB0-FAD1-48F5-A844-49AD4FCF8442}" presName="parentText" presStyleLbl="node1" presStyleIdx="2" presStyleCnt="4">
        <dgm:presLayoutVars>
          <dgm:chMax val="0"/>
          <dgm:bulletEnabled val="1"/>
        </dgm:presLayoutVars>
      </dgm:prSet>
      <dgm:spPr/>
    </dgm:pt>
    <dgm:pt modelId="{AADDAB37-8742-4890-B64E-CB70281B19C1}" type="pres">
      <dgm:prSet presAssocID="{1CC3A14C-F2AD-43BE-82BE-C1159E34802A}" presName="spacer" presStyleCnt="0"/>
      <dgm:spPr/>
    </dgm:pt>
    <dgm:pt modelId="{DAB13C69-FCD4-4064-81AB-CFE64F78B2F0}" type="pres">
      <dgm:prSet presAssocID="{11214B40-8570-4C39-804D-B752D27C4C4C}" presName="parentText" presStyleLbl="node1" presStyleIdx="3" presStyleCnt="4">
        <dgm:presLayoutVars>
          <dgm:chMax val="0"/>
          <dgm:bulletEnabled val="1"/>
        </dgm:presLayoutVars>
      </dgm:prSet>
      <dgm:spPr/>
    </dgm:pt>
  </dgm:ptLst>
  <dgm:cxnLst>
    <dgm:cxn modelId="{B6871C05-EF63-4370-B7AA-8CD89F027666}" type="presOf" srcId="{11214B40-8570-4C39-804D-B752D27C4C4C}" destId="{DAB13C69-FCD4-4064-81AB-CFE64F78B2F0}" srcOrd="0" destOrd="0" presId="urn:microsoft.com/office/officeart/2005/8/layout/vList2"/>
    <dgm:cxn modelId="{99ABDC05-DF82-4A8B-8175-17F5E71DF6C3}" srcId="{596164C3-F737-4CD1-BD66-902F3915B344}" destId="{E9F274B5-242A-468D-979B-5EC22CAB45FC}" srcOrd="0" destOrd="0" parTransId="{E682CF16-9273-41C9-AB68-9092DADC543A}" sibTransId="{2C0A764B-7E37-4A5C-8957-79E86C6114A8}"/>
    <dgm:cxn modelId="{BDCE8D16-9AF9-4560-B3FA-2497B4A8C6B5}" srcId="{596164C3-F737-4CD1-BD66-902F3915B344}" destId="{8C303BB0-FAD1-48F5-A844-49AD4FCF8442}" srcOrd="2" destOrd="0" parTransId="{96CE3023-08A9-48AD-9924-846A8E9B9F8C}" sibTransId="{1CC3A14C-F2AD-43BE-82BE-C1159E34802A}"/>
    <dgm:cxn modelId="{B136383D-83A0-4074-BEFA-5F82522BB412}" type="presOf" srcId="{596164C3-F737-4CD1-BD66-902F3915B344}" destId="{84F95E77-802A-4B5E-A6AB-8AABBA6826BD}" srcOrd="0" destOrd="0" presId="urn:microsoft.com/office/officeart/2005/8/layout/vList2"/>
    <dgm:cxn modelId="{15916758-0625-4EAE-BA0E-199FEEB691B7}" type="presOf" srcId="{E9F274B5-242A-468D-979B-5EC22CAB45FC}" destId="{FBF5C279-8C93-4279-A665-DA87566ABD82}" srcOrd="0" destOrd="0" presId="urn:microsoft.com/office/officeart/2005/8/layout/vList2"/>
    <dgm:cxn modelId="{110E5381-5653-47AD-A05C-7BAA4539A5C2}" type="presOf" srcId="{C53492EF-C099-466C-A1BF-44E189BB26FB}" destId="{0A3C1B08-EC83-46C6-BE13-D98E09DB39DF}" srcOrd="0" destOrd="0" presId="urn:microsoft.com/office/officeart/2005/8/layout/vList2"/>
    <dgm:cxn modelId="{E8A7B39E-9CEB-48D3-9BA2-6FFF4A98098D}" type="presOf" srcId="{8C303BB0-FAD1-48F5-A844-49AD4FCF8442}" destId="{3C6B8356-5D1D-4384-9DB5-BD0757284C44}" srcOrd="0" destOrd="0" presId="urn:microsoft.com/office/officeart/2005/8/layout/vList2"/>
    <dgm:cxn modelId="{8B40EBB8-D568-48DB-8B1A-2EABDEFCB1EF}" srcId="{596164C3-F737-4CD1-BD66-902F3915B344}" destId="{11214B40-8570-4C39-804D-B752D27C4C4C}" srcOrd="3" destOrd="0" parTransId="{EB272DF4-CA9E-4D1E-92E7-C34C23D26268}" sibTransId="{A3435F8B-453E-428F-B799-1465BBEE1D6A}"/>
    <dgm:cxn modelId="{F6BF6BFD-5AFC-4A53-B8F3-AAB024C8F378}" srcId="{596164C3-F737-4CD1-BD66-902F3915B344}" destId="{C53492EF-C099-466C-A1BF-44E189BB26FB}" srcOrd="1" destOrd="0" parTransId="{F9F5E21D-AF7E-4F67-90E5-55CC0DB0A020}" sibTransId="{E02890D9-B228-44FC-85B8-1DFEB5D08443}"/>
    <dgm:cxn modelId="{73DE9592-AC27-40C1-8C4F-2507A3E48F81}" type="presParOf" srcId="{84F95E77-802A-4B5E-A6AB-8AABBA6826BD}" destId="{FBF5C279-8C93-4279-A665-DA87566ABD82}" srcOrd="0" destOrd="0" presId="urn:microsoft.com/office/officeart/2005/8/layout/vList2"/>
    <dgm:cxn modelId="{48343220-0E40-4299-8669-ADB5F16E289C}" type="presParOf" srcId="{84F95E77-802A-4B5E-A6AB-8AABBA6826BD}" destId="{19EA9572-FA87-494C-90FA-7597FAD465F6}" srcOrd="1" destOrd="0" presId="urn:microsoft.com/office/officeart/2005/8/layout/vList2"/>
    <dgm:cxn modelId="{85D70986-9552-4AEA-BFBC-408E65B15700}" type="presParOf" srcId="{84F95E77-802A-4B5E-A6AB-8AABBA6826BD}" destId="{0A3C1B08-EC83-46C6-BE13-D98E09DB39DF}" srcOrd="2" destOrd="0" presId="urn:microsoft.com/office/officeart/2005/8/layout/vList2"/>
    <dgm:cxn modelId="{B0484AD2-8C90-447C-8F5F-07B5B264B9B9}" type="presParOf" srcId="{84F95E77-802A-4B5E-A6AB-8AABBA6826BD}" destId="{EAB79EE1-4F8D-4733-AE8D-A4C273EA11FF}" srcOrd="3" destOrd="0" presId="urn:microsoft.com/office/officeart/2005/8/layout/vList2"/>
    <dgm:cxn modelId="{0C137591-3811-4FFF-A043-03E7C771F254}" type="presParOf" srcId="{84F95E77-802A-4B5E-A6AB-8AABBA6826BD}" destId="{3C6B8356-5D1D-4384-9DB5-BD0757284C44}" srcOrd="4" destOrd="0" presId="urn:microsoft.com/office/officeart/2005/8/layout/vList2"/>
    <dgm:cxn modelId="{9947154C-31AE-41A2-A0FA-46341FD868C2}" type="presParOf" srcId="{84F95E77-802A-4B5E-A6AB-8AABBA6826BD}" destId="{AADDAB37-8742-4890-B64E-CB70281B19C1}" srcOrd="5" destOrd="0" presId="urn:microsoft.com/office/officeart/2005/8/layout/vList2"/>
    <dgm:cxn modelId="{55006904-52AB-4D57-9777-F81B73D19BE1}" type="presParOf" srcId="{84F95E77-802A-4B5E-A6AB-8AABBA6826BD}" destId="{DAB13C69-FCD4-4064-81AB-CFE64F78B2F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C64709-1981-4B94-9BB3-30E1A46C61FB}" type="doc">
      <dgm:prSet loTypeId="urn:microsoft.com/office/officeart/2005/8/layout/cycle2" loCatId="cycle" qsTypeId="urn:microsoft.com/office/officeart/2005/8/quickstyle/simple4" qsCatId="simple" csTypeId="urn:microsoft.com/office/officeart/2005/8/colors/accent3_2" csCatId="accent3" phldr="1"/>
      <dgm:spPr/>
      <dgm:t>
        <a:bodyPr/>
        <a:lstStyle/>
        <a:p>
          <a:endParaRPr lang="x-es-XL"/>
        </a:p>
      </dgm:t>
    </dgm:pt>
    <dgm:pt modelId="{6D372781-6142-4A1B-96B3-36F4A4DA57BB}">
      <dgm:prSet phldrT="[Text]">
        <dgm:style>
          <a:lnRef idx="1">
            <a:schemeClr val="accent6"/>
          </a:lnRef>
          <a:fillRef idx="3">
            <a:schemeClr val="accent6"/>
          </a:fillRef>
          <a:effectRef idx="2">
            <a:schemeClr val="accent6"/>
          </a:effectRef>
          <a:fontRef idx="minor">
            <a:schemeClr val="lt1"/>
          </a:fontRef>
        </dgm:style>
      </dgm:prSet>
      <dgm:spPr/>
      <dgm:t>
        <a:bodyPr/>
        <a:lstStyle/>
        <a:p>
          <a:pPr algn="ctr" rtl="0"/>
          <a:r>
            <a:rPr lang="x-es-XL" b="0" i="0" u="none" baseline="0"/>
            <a:t>Recopilar datos</a:t>
          </a:r>
        </a:p>
      </dgm:t>
    </dgm:pt>
    <dgm:pt modelId="{71B500E9-ED5C-4FBE-B0AC-D2859D781C2F}" type="parTrans" cxnId="{74683FCF-905D-47AE-8458-0EF315BAF07C}">
      <dgm:prSet/>
      <dgm:spPr/>
      <dgm:t>
        <a:bodyPr/>
        <a:lstStyle/>
        <a:p>
          <a:endParaRPr lang="x-es-XL"/>
        </a:p>
      </dgm:t>
    </dgm:pt>
    <dgm:pt modelId="{4D7286D2-4D42-40A9-941E-05D3174ACFF4}" type="sibTrans" cxnId="{74683FCF-905D-47AE-8458-0EF315BAF07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x-es-XL" dirty="0"/>
        </a:p>
      </dgm:t>
    </dgm:pt>
    <dgm:pt modelId="{8CDA2798-B92B-41F7-BC20-57C6731125FC}">
      <dgm:prSet phldrT="[Text]">
        <dgm:style>
          <a:lnRef idx="1">
            <a:schemeClr val="accent6"/>
          </a:lnRef>
          <a:fillRef idx="3">
            <a:schemeClr val="accent6"/>
          </a:fillRef>
          <a:effectRef idx="2">
            <a:schemeClr val="accent6"/>
          </a:effectRef>
          <a:fontRef idx="minor">
            <a:schemeClr val="lt1"/>
          </a:fontRef>
        </dgm:style>
      </dgm:prSet>
      <dgm:spPr/>
      <dgm:t>
        <a:bodyPr/>
        <a:lstStyle/>
        <a:p>
          <a:pPr algn="ctr" rtl="0"/>
          <a:r>
            <a:rPr lang="x-es-XL" b="0" i="0" u="none" baseline="0"/>
            <a:t>Analizar datos</a:t>
          </a:r>
        </a:p>
      </dgm:t>
    </dgm:pt>
    <dgm:pt modelId="{0F1D2506-E5A7-4FF5-BF40-E239BBD82B74}" type="parTrans" cxnId="{8C01FC61-A73D-4E46-9593-7514ED554025}">
      <dgm:prSet/>
      <dgm:spPr/>
      <dgm:t>
        <a:bodyPr/>
        <a:lstStyle/>
        <a:p>
          <a:endParaRPr lang="x-es-XL"/>
        </a:p>
      </dgm:t>
    </dgm:pt>
    <dgm:pt modelId="{D13155A3-E6A9-476E-A31C-EF218E4DF8AE}" type="sibTrans" cxnId="{8C01FC61-A73D-4E46-9593-7514ED554025}">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x-es-XL" dirty="0"/>
        </a:p>
      </dgm:t>
    </dgm:pt>
    <dgm:pt modelId="{1A272F9E-B2E8-4BC5-B58F-8BCFEB196F31}">
      <dgm:prSet phldrT="[Text]">
        <dgm:style>
          <a:lnRef idx="1">
            <a:schemeClr val="accent6"/>
          </a:lnRef>
          <a:fillRef idx="3">
            <a:schemeClr val="accent6"/>
          </a:fillRef>
          <a:effectRef idx="2">
            <a:schemeClr val="accent6"/>
          </a:effectRef>
          <a:fontRef idx="minor">
            <a:schemeClr val="lt1"/>
          </a:fontRef>
        </dgm:style>
      </dgm:prSet>
      <dgm:spPr/>
      <dgm:t>
        <a:bodyPr/>
        <a:lstStyle/>
        <a:p>
          <a:pPr algn="ctr" rtl="0"/>
          <a:r>
            <a:rPr lang="x-es-XL" b="0" i="0" u="none" baseline="0"/>
            <a:t>Desarrollar un plan de acción</a:t>
          </a:r>
        </a:p>
      </dgm:t>
    </dgm:pt>
    <dgm:pt modelId="{0D6C6EC9-4144-4FD3-8FE1-81897F3A9786}" type="parTrans" cxnId="{3B149D16-90EA-4E00-B98D-3E3359AF809F}">
      <dgm:prSet/>
      <dgm:spPr/>
      <dgm:t>
        <a:bodyPr/>
        <a:lstStyle/>
        <a:p>
          <a:endParaRPr lang="x-es-XL"/>
        </a:p>
      </dgm:t>
    </dgm:pt>
    <dgm:pt modelId="{1515018C-9CBB-4AAE-8A6E-3B4447469E3F}" type="sibTrans" cxnId="{3B149D16-90EA-4E00-B98D-3E3359AF809F}">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x-es-XL" dirty="0"/>
        </a:p>
      </dgm:t>
    </dgm:pt>
    <dgm:pt modelId="{45EE84CF-77E6-4A31-8B29-DA42301DB41D}">
      <dgm:prSet phldrT="[Text]">
        <dgm:style>
          <a:lnRef idx="1">
            <a:schemeClr val="accent6"/>
          </a:lnRef>
          <a:fillRef idx="3">
            <a:schemeClr val="accent6"/>
          </a:fillRef>
          <a:effectRef idx="2">
            <a:schemeClr val="accent6"/>
          </a:effectRef>
          <a:fontRef idx="minor">
            <a:schemeClr val="lt1"/>
          </a:fontRef>
        </dgm:style>
      </dgm:prSet>
      <dgm:spPr/>
      <dgm:t>
        <a:bodyPr/>
        <a:lstStyle/>
        <a:p>
          <a:pPr algn="ctr" rtl="0"/>
          <a:r>
            <a:rPr lang="x-es-XL" b="0" i="0" u="none" baseline="0"/>
            <a:t>Implementar el plan de acción</a:t>
          </a:r>
        </a:p>
      </dgm:t>
    </dgm:pt>
    <dgm:pt modelId="{41CFEDAF-1AFD-4584-BA10-3D1535B0CF23}" type="parTrans" cxnId="{8B585C1B-00E7-4A00-8965-794F24810B89}">
      <dgm:prSet/>
      <dgm:spPr/>
      <dgm:t>
        <a:bodyPr/>
        <a:lstStyle/>
        <a:p>
          <a:endParaRPr lang="x-es-XL"/>
        </a:p>
      </dgm:t>
    </dgm:pt>
    <dgm:pt modelId="{E44EA6F6-790C-4586-956C-CC5BB67E0814}" type="sibTrans" cxnId="{8B585C1B-00E7-4A00-8965-794F24810B89}">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x-es-XL" dirty="0"/>
        </a:p>
      </dgm:t>
    </dgm:pt>
    <dgm:pt modelId="{97C521BF-E88A-4B9F-B224-D5C6347DBB6B}">
      <dgm:prSet phldrT="[Text]">
        <dgm:style>
          <a:lnRef idx="1">
            <a:schemeClr val="accent6"/>
          </a:lnRef>
          <a:fillRef idx="3">
            <a:schemeClr val="accent6"/>
          </a:fillRef>
          <a:effectRef idx="2">
            <a:schemeClr val="accent6"/>
          </a:effectRef>
          <a:fontRef idx="minor">
            <a:schemeClr val="lt1"/>
          </a:fontRef>
        </dgm:style>
      </dgm:prSet>
      <dgm:spPr/>
      <dgm:t>
        <a:bodyPr/>
        <a:lstStyle/>
        <a:p>
          <a:pPr algn="ctr" rtl="0"/>
          <a:r>
            <a:rPr lang="x-es-XL" b="0" i="0" u="none" baseline="0"/>
            <a:t>Evaluar el impacto del plan</a:t>
          </a:r>
        </a:p>
      </dgm:t>
    </dgm:pt>
    <dgm:pt modelId="{F323A0B9-D153-44F0-9600-8DDCC1B7285E}" type="parTrans" cxnId="{B15324F1-4505-495A-A9FB-4949DDB464DB}">
      <dgm:prSet/>
      <dgm:spPr/>
      <dgm:t>
        <a:bodyPr/>
        <a:lstStyle/>
        <a:p>
          <a:endParaRPr lang="x-es-XL"/>
        </a:p>
      </dgm:t>
    </dgm:pt>
    <dgm:pt modelId="{11076EA8-1699-449D-800B-1A67A4C89B6B}" type="sibTrans" cxnId="{B15324F1-4505-495A-A9FB-4949DDB464DB}">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x-es-XL" dirty="0"/>
        </a:p>
      </dgm:t>
    </dgm:pt>
    <dgm:pt modelId="{B4AB6097-502F-4A11-8308-A5DBD6FE71CC}" type="pres">
      <dgm:prSet presAssocID="{4FC64709-1981-4B94-9BB3-30E1A46C61FB}" presName="cycle" presStyleCnt="0">
        <dgm:presLayoutVars>
          <dgm:dir/>
          <dgm:resizeHandles val="exact"/>
        </dgm:presLayoutVars>
      </dgm:prSet>
      <dgm:spPr/>
    </dgm:pt>
    <dgm:pt modelId="{9D1860CE-3493-411B-A6CB-155A63CFB87E}" type="pres">
      <dgm:prSet presAssocID="{6D372781-6142-4A1B-96B3-36F4A4DA57BB}" presName="node" presStyleLbl="node1" presStyleIdx="0" presStyleCnt="5">
        <dgm:presLayoutVars>
          <dgm:bulletEnabled val="1"/>
        </dgm:presLayoutVars>
      </dgm:prSet>
      <dgm:spPr/>
    </dgm:pt>
    <dgm:pt modelId="{A5704732-2F25-491B-A1D7-8C8CA4E4687C}" type="pres">
      <dgm:prSet presAssocID="{4D7286D2-4D42-40A9-941E-05D3174ACFF4}" presName="sibTrans" presStyleLbl="sibTrans2D1" presStyleIdx="0" presStyleCnt="5"/>
      <dgm:spPr/>
    </dgm:pt>
    <dgm:pt modelId="{1057CFC3-D785-4400-9C66-25506B359F47}" type="pres">
      <dgm:prSet presAssocID="{4D7286D2-4D42-40A9-941E-05D3174ACFF4}" presName="connectorText" presStyleLbl="sibTrans2D1" presStyleIdx="0" presStyleCnt="5"/>
      <dgm:spPr/>
    </dgm:pt>
    <dgm:pt modelId="{2E2EF23A-E2CC-4A33-B1CD-F10B557B8912}" type="pres">
      <dgm:prSet presAssocID="{8CDA2798-B92B-41F7-BC20-57C6731125FC}" presName="node" presStyleLbl="node1" presStyleIdx="1" presStyleCnt="5" custRadScaleRad="98672" custRadScaleInc="1952">
        <dgm:presLayoutVars>
          <dgm:bulletEnabled val="1"/>
        </dgm:presLayoutVars>
      </dgm:prSet>
      <dgm:spPr/>
    </dgm:pt>
    <dgm:pt modelId="{71FCA252-6B24-441D-92D0-4E20DD8AEFAD}" type="pres">
      <dgm:prSet presAssocID="{D13155A3-E6A9-476E-A31C-EF218E4DF8AE}" presName="sibTrans" presStyleLbl="sibTrans2D1" presStyleIdx="1" presStyleCnt="5"/>
      <dgm:spPr/>
    </dgm:pt>
    <dgm:pt modelId="{D93BEAB1-069F-4F3F-B121-A6C24378D65A}" type="pres">
      <dgm:prSet presAssocID="{D13155A3-E6A9-476E-A31C-EF218E4DF8AE}" presName="connectorText" presStyleLbl="sibTrans2D1" presStyleIdx="1" presStyleCnt="5"/>
      <dgm:spPr/>
    </dgm:pt>
    <dgm:pt modelId="{C12AF9AA-8EBD-4064-98B8-B0054A822343}" type="pres">
      <dgm:prSet presAssocID="{1A272F9E-B2E8-4BC5-B58F-8BCFEB196F31}" presName="node" presStyleLbl="node1" presStyleIdx="2" presStyleCnt="5" custRadScaleRad="101715" custRadScaleInc="-13809">
        <dgm:presLayoutVars>
          <dgm:bulletEnabled val="1"/>
        </dgm:presLayoutVars>
      </dgm:prSet>
      <dgm:spPr/>
    </dgm:pt>
    <dgm:pt modelId="{9CFA436A-18B0-4307-B819-054019D74595}" type="pres">
      <dgm:prSet presAssocID="{1515018C-9CBB-4AAE-8A6E-3B4447469E3F}" presName="sibTrans" presStyleLbl="sibTrans2D1" presStyleIdx="2" presStyleCnt="5"/>
      <dgm:spPr/>
    </dgm:pt>
    <dgm:pt modelId="{65EF8413-07D7-4708-8D86-42CD631B924E}" type="pres">
      <dgm:prSet presAssocID="{1515018C-9CBB-4AAE-8A6E-3B4447469E3F}" presName="connectorText" presStyleLbl="sibTrans2D1" presStyleIdx="2" presStyleCnt="5"/>
      <dgm:spPr/>
    </dgm:pt>
    <dgm:pt modelId="{BD0162BA-8547-4BEA-B54E-6DBFB3CEBA30}" type="pres">
      <dgm:prSet presAssocID="{45EE84CF-77E6-4A31-8B29-DA42301DB41D}" presName="node" presStyleLbl="node1" presStyleIdx="3" presStyleCnt="5" custRadScaleRad="99352" custRadScaleInc="9379">
        <dgm:presLayoutVars>
          <dgm:bulletEnabled val="1"/>
        </dgm:presLayoutVars>
      </dgm:prSet>
      <dgm:spPr/>
    </dgm:pt>
    <dgm:pt modelId="{04F34F3A-8D55-45DB-8E3B-CF46F2B3F3FF}" type="pres">
      <dgm:prSet presAssocID="{E44EA6F6-790C-4586-956C-CC5BB67E0814}" presName="sibTrans" presStyleLbl="sibTrans2D1" presStyleIdx="3" presStyleCnt="5"/>
      <dgm:spPr/>
    </dgm:pt>
    <dgm:pt modelId="{E448531B-011E-4B8B-8986-9F1FEF496CFD}" type="pres">
      <dgm:prSet presAssocID="{E44EA6F6-790C-4586-956C-CC5BB67E0814}" presName="connectorText" presStyleLbl="sibTrans2D1" presStyleIdx="3" presStyleCnt="5"/>
      <dgm:spPr/>
    </dgm:pt>
    <dgm:pt modelId="{B160EC8D-75B1-487B-8173-B9F37F814B1E}" type="pres">
      <dgm:prSet presAssocID="{97C521BF-E88A-4B9F-B224-D5C6347DBB6B}" presName="node" presStyleLbl="node1" presStyleIdx="4" presStyleCnt="5" custRadScaleRad="103881" custRadScaleInc="1886">
        <dgm:presLayoutVars>
          <dgm:bulletEnabled val="1"/>
        </dgm:presLayoutVars>
      </dgm:prSet>
      <dgm:spPr/>
    </dgm:pt>
    <dgm:pt modelId="{873DFF3B-B99E-4E94-9348-F8D8B40EF601}" type="pres">
      <dgm:prSet presAssocID="{11076EA8-1699-449D-800B-1A67A4C89B6B}" presName="sibTrans" presStyleLbl="sibTrans2D1" presStyleIdx="4" presStyleCnt="5"/>
      <dgm:spPr/>
    </dgm:pt>
    <dgm:pt modelId="{B0A6B8E1-CD11-4F8A-807C-846DD0937127}" type="pres">
      <dgm:prSet presAssocID="{11076EA8-1699-449D-800B-1A67A4C89B6B}" presName="connectorText" presStyleLbl="sibTrans2D1" presStyleIdx="4" presStyleCnt="5"/>
      <dgm:spPr/>
    </dgm:pt>
  </dgm:ptLst>
  <dgm:cxnLst>
    <dgm:cxn modelId="{2649BA0B-920A-46C1-9914-623624B05CE1}" type="presOf" srcId="{D13155A3-E6A9-476E-A31C-EF218E4DF8AE}" destId="{71FCA252-6B24-441D-92D0-4E20DD8AEFAD}" srcOrd="0" destOrd="0" presId="urn:microsoft.com/office/officeart/2005/8/layout/cycle2"/>
    <dgm:cxn modelId="{3B149D16-90EA-4E00-B98D-3E3359AF809F}" srcId="{4FC64709-1981-4B94-9BB3-30E1A46C61FB}" destId="{1A272F9E-B2E8-4BC5-B58F-8BCFEB196F31}" srcOrd="2" destOrd="0" parTransId="{0D6C6EC9-4144-4FD3-8FE1-81897F3A9786}" sibTransId="{1515018C-9CBB-4AAE-8A6E-3B4447469E3F}"/>
    <dgm:cxn modelId="{8B585C1B-00E7-4A00-8965-794F24810B89}" srcId="{4FC64709-1981-4B94-9BB3-30E1A46C61FB}" destId="{45EE84CF-77E6-4A31-8B29-DA42301DB41D}" srcOrd="3" destOrd="0" parTransId="{41CFEDAF-1AFD-4584-BA10-3D1535B0CF23}" sibTransId="{E44EA6F6-790C-4586-956C-CC5BB67E0814}"/>
    <dgm:cxn modelId="{B9BDDE1B-A1CA-4CD7-B667-CACFEACAA699}" type="presOf" srcId="{4D7286D2-4D42-40A9-941E-05D3174ACFF4}" destId="{A5704732-2F25-491B-A1D7-8C8CA4E4687C}" srcOrd="0" destOrd="0" presId="urn:microsoft.com/office/officeart/2005/8/layout/cycle2"/>
    <dgm:cxn modelId="{76FC331E-65E2-46A7-AE31-1C02083D9283}" type="presOf" srcId="{1A272F9E-B2E8-4BC5-B58F-8BCFEB196F31}" destId="{C12AF9AA-8EBD-4064-98B8-B0054A822343}" srcOrd="0" destOrd="0" presId="urn:microsoft.com/office/officeart/2005/8/layout/cycle2"/>
    <dgm:cxn modelId="{77FCDD3C-3DF2-41FC-B866-771B00F17446}" type="presOf" srcId="{E44EA6F6-790C-4586-956C-CC5BB67E0814}" destId="{04F34F3A-8D55-45DB-8E3B-CF46F2B3F3FF}" srcOrd="0" destOrd="0" presId="urn:microsoft.com/office/officeart/2005/8/layout/cycle2"/>
    <dgm:cxn modelId="{8C01FC61-A73D-4E46-9593-7514ED554025}" srcId="{4FC64709-1981-4B94-9BB3-30E1A46C61FB}" destId="{8CDA2798-B92B-41F7-BC20-57C6731125FC}" srcOrd="1" destOrd="0" parTransId="{0F1D2506-E5A7-4FF5-BF40-E239BBD82B74}" sibTransId="{D13155A3-E6A9-476E-A31C-EF218E4DF8AE}"/>
    <dgm:cxn modelId="{441A2166-807C-414A-9875-AB0D768601DB}" type="presOf" srcId="{45EE84CF-77E6-4A31-8B29-DA42301DB41D}" destId="{BD0162BA-8547-4BEA-B54E-6DBFB3CEBA30}" srcOrd="0" destOrd="0" presId="urn:microsoft.com/office/officeart/2005/8/layout/cycle2"/>
    <dgm:cxn modelId="{09FEC846-CDC5-441C-B6F7-4732D5754602}" type="presOf" srcId="{4D7286D2-4D42-40A9-941E-05D3174ACFF4}" destId="{1057CFC3-D785-4400-9C66-25506B359F47}" srcOrd="1" destOrd="0" presId="urn:microsoft.com/office/officeart/2005/8/layout/cycle2"/>
    <dgm:cxn modelId="{AC249853-92B6-4054-80DA-938D25A9DA18}" type="presOf" srcId="{4FC64709-1981-4B94-9BB3-30E1A46C61FB}" destId="{B4AB6097-502F-4A11-8308-A5DBD6FE71CC}" srcOrd="0" destOrd="0" presId="urn:microsoft.com/office/officeart/2005/8/layout/cycle2"/>
    <dgm:cxn modelId="{9D6E3D58-D2B7-4B64-B714-4B3EE9FE5534}" type="presOf" srcId="{11076EA8-1699-449D-800B-1A67A4C89B6B}" destId="{873DFF3B-B99E-4E94-9348-F8D8B40EF601}" srcOrd="0" destOrd="0" presId="urn:microsoft.com/office/officeart/2005/8/layout/cycle2"/>
    <dgm:cxn modelId="{5DE85978-031C-4070-A364-0DA73EBC052C}" type="presOf" srcId="{97C521BF-E88A-4B9F-B224-D5C6347DBB6B}" destId="{B160EC8D-75B1-487B-8173-B9F37F814B1E}" srcOrd="0" destOrd="0" presId="urn:microsoft.com/office/officeart/2005/8/layout/cycle2"/>
    <dgm:cxn modelId="{753EA097-4AE9-4DC1-908F-9610E3A6ED2D}" type="presOf" srcId="{8CDA2798-B92B-41F7-BC20-57C6731125FC}" destId="{2E2EF23A-E2CC-4A33-B1CD-F10B557B8912}" srcOrd="0" destOrd="0" presId="urn:microsoft.com/office/officeart/2005/8/layout/cycle2"/>
    <dgm:cxn modelId="{0C3DA5BB-BCAD-4823-9E96-52DF10CB7A6B}" type="presOf" srcId="{11076EA8-1699-449D-800B-1A67A4C89B6B}" destId="{B0A6B8E1-CD11-4F8A-807C-846DD0937127}" srcOrd="1" destOrd="0" presId="urn:microsoft.com/office/officeart/2005/8/layout/cycle2"/>
    <dgm:cxn modelId="{9415BDBB-3E18-4CB5-9A9A-FB91F44B8DA1}" type="presOf" srcId="{1515018C-9CBB-4AAE-8A6E-3B4447469E3F}" destId="{9CFA436A-18B0-4307-B819-054019D74595}" srcOrd="0" destOrd="0" presId="urn:microsoft.com/office/officeart/2005/8/layout/cycle2"/>
    <dgm:cxn modelId="{2313E7BC-1D66-4168-A034-61CB1D3509B3}" type="presOf" srcId="{D13155A3-E6A9-476E-A31C-EF218E4DF8AE}" destId="{D93BEAB1-069F-4F3F-B121-A6C24378D65A}" srcOrd="1" destOrd="0" presId="urn:microsoft.com/office/officeart/2005/8/layout/cycle2"/>
    <dgm:cxn modelId="{BC01FACC-E843-4B79-91F6-372E19D4B76D}" type="presOf" srcId="{E44EA6F6-790C-4586-956C-CC5BB67E0814}" destId="{E448531B-011E-4B8B-8986-9F1FEF496CFD}" srcOrd="1" destOrd="0" presId="urn:microsoft.com/office/officeart/2005/8/layout/cycle2"/>
    <dgm:cxn modelId="{74683FCF-905D-47AE-8458-0EF315BAF07C}" srcId="{4FC64709-1981-4B94-9BB3-30E1A46C61FB}" destId="{6D372781-6142-4A1B-96B3-36F4A4DA57BB}" srcOrd="0" destOrd="0" parTransId="{71B500E9-ED5C-4FBE-B0AC-D2859D781C2F}" sibTransId="{4D7286D2-4D42-40A9-941E-05D3174ACFF4}"/>
    <dgm:cxn modelId="{155689E2-C931-4E97-B030-C2B23CEF3299}" type="presOf" srcId="{1515018C-9CBB-4AAE-8A6E-3B4447469E3F}" destId="{65EF8413-07D7-4708-8D86-42CD631B924E}" srcOrd="1" destOrd="0" presId="urn:microsoft.com/office/officeart/2005/8/layout/cycle2"/>
    <dgm:cxn modelId="{B15324F1-4505-495A-A9FB-4949DDB464DB}" srcId="{4FC64709-1981-4B94-9BB3-30E1A46C61FB}" destId="{97C521BF-E88A-4B9F-B224-D5C6347DBB6B}" srcOrd="4" destOrd="0" parTransId="{F323A0B9-D153-44F0-9600-8DDCC1B7285E}" sibTransId="{11076EA8-1699-449D-800B-1A67A4C89B6B}"/>
    <dgm:cxn modelId="{487304FE-AEB6-4DE5-8D58-9AD8CE3560DD}" type="presOf" srcId="{6D372781-6142-4A1B-96B3-36F4A4DA57BB}" destId="{9D1860CE-3493-411B-A6CB-155A63CFB87E}" srcOrd="0" destOrd="0" presId="urn:microsoft.com/office/officeart/2005/8/layout/cycle2"/>
    <dgm:cxn modelId="{BDA43ACA-C875-4EEA-9948-B8AC798611B3}" type="presParOf" srcId="{B4AB6097-502F-4A11-8308-A5DBD6FE71CC}" destId="{9D1860CE-3493-411B-A6CB-155A63CFB87E}" srcOrd="0" destOrd="0" presId="urn:microsoft.com/office/officeart/2005/8/layout/cycle2"/>
    <dgm:cxn modelId="{65E26EE6-D698-44DA-8AAF-7155E1762A2A}" type="presParOf" srcId="{B4AB6097-502F-4A11-8308-A5DBD6FE71CC}" destId="{A5704732-2F25-491B-A1D7-8C8CA4E4687C}" srcOrd="1" destOrd="0" presId="urn:microsoft.com/office/officeart/2005/8/layout/cycle2"/>
    <dgm:cxn modelId="{979BFCA6-BB04-4302-A8F5-603AE23153E8}" type="presParOf" srcId="{A5704732-2F25-491B-A1D7-8C8CA4E4687C}" destId="{1057CFC3-D785-4400-9C66-25506B359F47}" srcOrd="0" destOrd="0" presId="urn:microsoft.com/office/officeart/2005/8/layout/cycle2"/>
    <dgm:cxn modelId="{5D8FDB18-9856-4933-9FE8-D3C205D14383}" type="presParOf" srcId="{B4AB6097-502F-4A11-8308-A5DBD6FE71CC}" destId="{2E2EF23A-E2CC-4A33-B1CD-F10B557B8912}" srcOrd="2" destOrd="0" presId="urn:microsoft.com/office/officeart/2005/8/layout/cycle2"/>
    <dgm:cxn modelId="{29AB427E-8CF8-4E50-8258-6279A057E3AD}" type="presParOf" srcId="{B4AB6097-502F-4A11-8308-A5DBD6FE71CC}" destId="{71FCA252-6B24-441D-92D0-4E20DD8AEFAD}" srcOrd="3" destOrd="0" presId="urn:microsoft.com/office/officeart/2005/8/layout/cycle2"/>
    <dgm:cxn modelId="{DB7E628A-46C4-4BD5-9E77-C968E2E81DBA}" type="presParOf" srcId="{71FCA252-6B24-441D-92D0-4E20DD8AEFAD}" destId="{D93BEAB1-069F-4F3F-B121-A6C24378D65A}" srcOrd="0" destOrd="0" presId="urn:microsoft.com/office/officeart/2005/8/layout/cycle2"/>
    <dgm:cxn modelId="{81F59B11-636E-4947-B32A-F0E32AC8E16D}" type="presParOf" srcId="{B4AB6097-502F-4A11-8308-A5DBD6FE71CC}" destId="{C12AF9AA-8EBD-4064-98B8-B0054A822343}" srcOrd="4" destOrd="0" presId="urn:microsoft.com/office/officeart/2005/8/layout/cycle2"/>
    <dgm:cxn modelId="{6D3E6E52-54EB-4765-980A-95660937F1E8}" type="presParOf" srcId="{B4AB6097-502F-4A11-8308-A5DBD6FE71CC}" destId="{9CFA436A-18B0-4307-B819-054019D74595}" srcOrd="5" destOrd="0" presId="urn:microsoft.com/office/officeart/2005/8/layout/cycle2"/>
    <dgm:cxn modelId="{0A4B3C77-9C35-4D18-87E7-549971F20311}" type="presParOf" srcId="{9CFA436A-18B0-4307-B819-054019D74595}" destId="{65EF8413-07D7-4708-8D86-42CD631B924E}" srcOrd="0" destOrd="0" presId="urn:microsoft.com/office/officeart/2005/8/layout/cycle2"/>
    <dgm:cxn modelId="{003D5919-0D54-4D24-82F0-80EA800061D7}" type="presParOf" srcId="{B4AB6097-502F-4A11-8308-A5DBD6FE71CC}" destId="{BD0162BA-8547-4BEA-B54E-6DBFB3CEBA30}" srcOrd="6" destOrd="0" presId="urn:microsoft.com/office/officeart/2005/8/layout/cycle2"/>
    <dgm:cxn modelId="{D5B934DE-9BAA-4EB3-A4BF-6C35DE219AF4}" type="presParOf" srcId="{B4AB6097-502F-4A11-8308-A5DBD6FE71CC}" destId="{04F34F3A-8D55-45DB-8E3B-CF46F2B3F3FF}" srcOrd="7" destOrd="0" presId="urn:microsoft.com/office/officeart/2005/8/layout/cycle2"/>
    <dgm:cxn modelId="{E65AA5F6-4424-480C-952F-F3B592C40D51}" type="presParOf" srcId="{04F34F3A-8D55-45DB-8E3B-CF46F2B3F3FF}" destId="{E448531B-011E-4B8B-8986-9F1FEF496CFD}" srcOrd="0" destOrd="0" presId="urn:microsoft.com/office/officeart/2005/8/layout/cycle2"/>
    <dgm:cxn modelId="{05C0CF28-1C0D-474C-9F41-73DFE1B19B1B}" type="presParOf" srcId="{B4AB6097-502F-4A11-8308-A5DBD6FE71CC}" destId="{B160EC8D-75B1-487B-8173-B9F37F814B1E}" srcOrd="8" destOrd="0" presId="urn:microsoft.com/office/officeart/2005/8/layout/cycle2"/>
    <dgm:cxn modelId="{D7575E17-FD8E-4C45-8868-32A9CD1D551F}" type="presParOf" srcId="{B4AB6097-502F-4A11-8308-A5DBD6FE71CC}" destId="{873DFF3B-B99E-4E94-9348-F8D8B40EF601}" srcOrd="9" destOrd="0" presId="urn:microsoft.com/office/officeart/2005/8/layout/cycle2"/>
    <dgm:cxn modelId="{09803CD2-D958-4933-AC2F-41D6C521E35A}" type="presParOf" srcId="{873DFF3B-B99E-4E94-9348-F8D8B40EF601}" destId="{B0A6B8E1-CD11-4F8A-807C-846DD093712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D9D654-7F41-E04D-8234-E7F8CBC2E1A6}"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x-es-XL"/>
        </a:p>
      </dgm:t>
    </dgm:pt>
    <dgm:pt modelId="{95D6B154-15BC-E447-BDA0-C334AA28742A}">
      <dgm:prSet phldrT="[Text]"/>
      <dgm:spPr/>
      <dgm:t>
        <a:bodyPr lIns="182880" tIns="182880" rIns="182880" bIns="182880"/>
        <a:lstStyle/>
        <a:p>
          <a:pPr algn="ctr" rtl="0"/>
          <a:r>
            <a:rPr lang="x-es-XL" b="0" i="0" u="none" baseline="0"/>
            <a:t>Incidentes por mes </a:t>
          </a:r>
          <a:br>
            <a:rPr lang="x-es-XL"/>
          </a:br>
          <a:r>
            <a:rPr lang="x-es-XL" b="0" i="0" u="none" baseline="0"/>
            <a:t>del BIR</a:t>
          </a:r>
        </a:p>
      </dgm:t>
    </dgm:pt>
    <dgm:pt modelId="{F53FE1D5-3A18-A84B-B471-5565F223B5FC}" type="parTrans" cxnId="{3A58171D-CA21-EF41-8AC3-EE9F80E49170}">
      <dgm:prSet/>
      <dgm:spPr/>
      <dgm:t>
        <a:bodyPr/>
        <a:lstStyle/>
        <a:p>
          <a:endParaRPr lang="x-es-XL"/>
        </a:p>
      </dgm:t>
    </dgm:pt>
    <dgm:pt modelId="{C7182984-0447-E441-B039-E1C35676025E}" type="sibTrans" cxnId="{3A58171D-CA21-EF41-8AC3-EE9F80E49170}">
      <dgm:prSet/>
      <dgm:spPr/>
      <dgm:t>
        <a:bodyPr/>
        <a:lstStyle/>
        <a:p>
          <a:endParaRPr lang="x-es-XL"/>
        </a:p>
      </dgm:t>
    </dgm:pt>
    <dgm:pt modelId="{FFD6FDE3-F734-A546-A3A7-240A1D7AC231}">
      <dgm:prSet phldrT="[Text]"/>
      <dgm:spPr/>
      <dgm:t>
        <a:bodyPr/>
        <a:lstStyle/>
        <a:p>
          <a:pPr algn="ctr" rtl="0"/>
          <a:r>
            <a:rPr lang="x-es-XL" b="0" i="0" u="none" baseline="0"/>
            <a:t>Programa</a:t>
          </a:r>
        </a:p>
      </dgm:t>
    </dgm:pt>
    <dgm:pt modelId="{F197275C-8046-1843-A176-ABE94B3E46E4}" type="parTrans" cxnId="{41FBBFAF-F6F2-6744-86FD-9391E4ECE587}">
      <dgm:prSet/>
      <dgm:spPr/>
      <dgm:t>
        <a:bodyPr/>
        <a:lstStyle/>
        <a:p>
          <a:endParaRPr lang="x-es-XL"/>
        </a:p>
      </dgm:t>
    </dgm:pt>
    <dgm:pt modelId="{98BB981D-C097-2A4A-80CA-8113589EA9F2}" type="sibTrans" cxnId="{41FBBFAF-F6F2-6744-86FD-9391E4ECE587}">
      <dgm:prSet/>
      <dgm:spPr/>
      <dgm:t>
        <a:bodyPr/>
        <a:lstStyle/>
        <a:p>
          <a:endParaRPr lang="x-es-XL"/>
        </a:p>
      </dgm:t>
    </dgm:pt>
    <dgm:pt modelId="{BDF119C3-8148-CF4B-9163-E8882760013A}">
      <dgm:prSet phldrT="[Text]"/>
      <dgm:spPr/>
      <dgm:t>
        <a:bodyPr/>
        <a:lstStyle/>
        <a:p>
          <a:pPr algn="ctr" rtl="0"/>
          <a:r>
            <a:rPr lang="x-es-XL" b="0" i="0" u="none" baseline="0"/>
            <a:t>Salón de clases</a:t>
          </a:r>
        </a:p>
      </dgm:t>
    </dgm:pt>
    <dgm:pt modelId="{9EEB0A1A-4399-334F-B025-C8F7154841A4}" type="parTrans" cxnId="{C29C3652-6523-1F4F-8B61-0A0F2FFC162B}">
      <dgm:prSet/>
      <dgm:spPr/>
      <dgm:t>
        <a:bodyPr/>
        <a:lstStyle/>
        <a:p>
          <a:endParaRPr lang="x-es-XL"/>
        </a:p>
      </dgm:t>
    </dgm:pt>
    <dgm:pt modelId="{28E3C465-9C71-434E-BC2E-9CE31DF9612A}" type="sibTrans" cxnId="{C29C3652-6523-1F4F-8B61-0A0F2FFC162B}">
      <dgm:prSet/>
      <dgm:spPr/>
      <dgm:t>
        <a:bodyPr/>
        <a:lstStyle/>
        <a:p>
          <a:endParaRPr lang="x-es-XL"/>
        </a:p>
      </dgm:t>
    </dgm:pt>
    <dgm:pt modelId="{543767E7-F156-074C-8C1A-C855157C9C3D}">
      <dgm:prSet phldrT="[Text]"/>
      <dgm:spPr/>
      <dgm:t>
        <a:bodyPr/>
        <a:lstStyle/>
        <a:p>
          <a:pPr algn="ctr" rtl="0"/>
          <a:r>
            <a:rPr lang="x-es-XL" b="0" i="0" u="none" baseline="0"/>
            <a:t>Niño</a:t>
          </a:r>
        </a:p>
      </dgm:t>
    </dgm:pt>
    <dgm:pt modelId="{99936CD8-4763-D64A-90EB-5C07A0A98907}" type="parTrans" cxnId="{FB52444B-7ADB-C241-B1E8-77C8A296CBE4}">
      <dgm:prSet/>
      <dgm:spPr/>
      <dgm:t>
        <a:bodyPr/>
        <a:lstStyle/>
        <a:p>
          <a:endParaRPr lang="x-es-XL"/>
        </a:p>
      </dgm:t>
    </dgm:pt>
    <dgm:pt modelId="{2E32776F-1DE5-784D-B3E3-FE1B6C1B6A8D}" type="sibTrans" cxnId="{FB52444B-7ADB-C241-B1E8-77C8A296CBE4}">
      <dgm:prSet/>
      <dgm:spPr/>
      <dgm:t>
        <a:bodyPr/>
        <a:lstStyle/>
        <a:p>
          <a:endParaRPr lang="x-es-XL"/>
        </a:p>
      </dgm:t>
    </dgm:pt>
    <dgm:pt modelId="{6A26F60B-E043-3A4F-86F0-A33BC3ED393B}" type="pres">
      <dgm:prSet presAssocID="{07D9D654-7F41-E04D-8234-E7F8CBC2E1A6}" presName="hierChild1" presStyleCnt="0">
        <dgm:presLayoutVars>
          <dgm:orgChart val="1"/>
          <dgm:chPref val="1"/>
          <dgm:dir/>
          <dgm:animOne val="branch"/>
          <dgm:animLvl val="lvl"/>
          <dgm:resizeHandles/>
        </dgm:presLayoutVars>
      </dgm:prSet>
      <dgm:spPr/>
    </dgm:pt>
    <dgm:pt modelId="{8842CBCE-606E-3A4A-8E32-90FA4DB00F78}" type="pres">
      <dgm:prSet presAssocID="{95D6B154-15BC-E447-BDA0-C334AA28742A}" presName="hierRoot1" presStyleCnt="0">
        <dgm:presLayoutVars>
          <dgm:hierBranch val="init"/>
        </dgm:presLayoutVars>
      </dgm:prSet>
      <dgm:spPr/>
    </dgm:pt>
    <dgm:pt modelId="{B87BD0E2-B4F8-3A47-9776-285EB571ED08}" type="pres">
      <dgm:prSet presAssocID="{95D6B154-15BC-E447-BDA0-C334AA28742A}" presName="rootComposite1" presStyleCnt="0"/>
      <dgm:spPr/>
    </dgm:pt>
    <dgm:pt modelId="{CCF1E01F-05E5-B14D-B57A-255A9C5F05FD}" type="pres">
      <dgm:prSet presAssocID="{95D6B154-15BC-E447-BDA0-C334AA28742A}" presName="rootText1" presStyleLbl="node0" presStyleIdx="0" presStyleCnt="1" custScaleX="165583" custScaleY="87176">
        <dgm:presLayoutVars>
          <dgm:chPref val="3"/>
        </dgm:presLayoutVars>
      </dgm:prSet>
      <dgm:spPr/>
    </dgm:pt>
    <dgm:pt modelId="{7511946D-F57B-324D-976C-2AEEE9CA6183}" type="pres">
      <dgm:prSet presAssocID="{95D6B154-15BC-E447-BDA0-C334AA28742A}" presName="rootConnector1" presStyleLbl="node1" presStyleIdx="0" presStyleCnt="0"/>
      <dgm:spPr/>
    </dgm:pt>
    <dgm:pt modelId="{A4680C42-6553-0949-8786-306F921148BA}" type="pres">
      <dgm:prSet presAssocID="{95D6B154-15BC-E447-BDA0-C334AA28742A}" presName="hierChild2" presStyleCnt="0"/>
      <dgm:spPr/>
    </dgm:pt>
    <dgm:pt modelId="{16F5A01F-029A-7B4E-91D9-F60947745CA4}" type="pres">
      <dgm:prSet presAssocID="{F197275C-8046-1843-A176-ABE94B3E46E4}" presName="Name37" presStyleLbl="parChTrans1D2" presStyleIdx="0" presStyleCnt="3"/>
      <dgm:spPr/>
    </dgm:pt>
    <dgm:pt modelId="{ECD3E018-1A3F-DD4A-B3A0-33DF4A9D8828}" type="pres">
      <dgm:prSet presAssocID="{FFD6FDE3-F734-A546-A3A7-240A1D7AC231}" presName="hierRoot2" presStyleCnt="0">
        <dgm:presLayoutVars>
          <dgm:hierBranch val="init"/>
        </dgm:presLayoutVars>
      </dgm:prSet>
      <dgm:spPr/>
    </dgm:pt>
    <dgm:pt modelId="{101F088C-E156-3B4D-AF24-C56C1D4AE550}" type="pres">
      <dgm:prSet presAssocID="{FFD6FDE3-F734-A546-A3A7-240A1D7AC231}" presName="rootComposite" presStyleCnt="0"/>
      <dgm:spPr/>
    </dgm:pt>
    <dgm:pt modelId="{A8C13244-0FE8-0A43-9E3A-89BC969D6723}" type="pres">
      <dgm:prSet presAssocID="{FFD6FDE3-F734-A546-A3A7-240A1D7AC231}" presName="rootText" presStyleLbl="node2" presStyleIdx="0" presStyleCnt="3" custScaleY="87176">
        <dgm:presLayoutVars>
          <dgm:chPref val="3"/>
        </dgm:presLayoutVars>
      </dgm:prSet>
      <dgm:spPr/>
    </dgm:pt>
    <dgm:pt modelId="{A37270CB-28B3-464B-A6E3-AFDFD4BA24BB}" type="pres">
      <dgm:prSet presAssocID="{FFD6FDE3-F734-A546-A3A7-240A1D7AC231}" presName="rootConnector" presStyleLbl="node2" presStyleIdx="0" presStyleCnt="3"/>
      <dgm:spPr/>
    </dgm:pt>
    <dgm:pt modelId="{C6A7F69B-ED1F-D14B-B766-464E40DF90AE}" type="pres">
      <dgm:prSet presAssocID="{FFD6FDE3-F734-A546-A3A7-240A1D7AC231}" presName="hierChild4" presStyleCnt="0"/>
      <dgm:spPr/>
    </dgm:pt>
    <dgm:pt modelId="{9C6CA237-D843-3F42-83D1-AACA4E9642D1}" type="pres">
      <dgm:prSet presAssocID="{FFD6FDE3-F734-A546-A3A7-240A1D7AC231}" presName="hierChild5" presStyleCnt="0"/>
      <dgm:spPr/>
    </dgm:pt>
    <dgm:pt modelId="{DC7B1C41-F475-3A43-AA65-7C2CAC931D47}" type="pres">
      <dgm:prSet presAssocID="{9EEB0A1A-4399-334F-B025-C8F7154841A4}" presName="Name37" presStyleLbl="parChTrans1D2" presStyleIdx="1" presStyleCnt="3"/>
      <dgm:spPr/>
    </dgm:pt>
    <dgm:pt modelId="{1EB839E8-5B21-BE4F-B414-F50652FAE78B}" type="pres">
      <dgm:prSet presAssocID="{BDF119C3-8148-CF4B-9163-E8882760013A}" presName="hierRoot2" presStyleCnt="0">
        <dgm:presLayoutVars>
          <dgm:hierBranch val="init"/>
        </dgm:presLayoutVars>
      </dgm:prSet>
      <dgm:spPr/>
    </dgm:pt>
    <dgm:pt modelId="{C4E943B9-5206-0341-8000-9B46A77A3D58}" type="pres">
      <dgm:prSet presAssocID="{BDF119C3-8148-CF4B-9163-E8882760013A}" presName="rootComposite" presStyleCnt="0"/>
      <dgm:spPr/>
    </dgm:pt>
    <dgm:pt modelId="{5C7CA4A4-8733-EC48-8EFE-D94402D6148D}" type="pres">
      <dgm:prSet presAssocID="{BDF119C3-8148-CF4B-9163-E8882760013A}" presName="rootText" presStyleLbl="node2" presStyleIdx="1" presStyleCnt="3" custScaleY="87176">
        <dgm:presLayoutVars>
          <dgm:chPref val="3"/>
        </dgm:presLayoutVars>
      </dgm:prSet>
      <dgm:spPr/>
    </dgm:pt>
    <dgm:pt modelId="{558F7D0B-3B10-734E-B703-28A559253272}" type="pres">
      <dgm:prSet presAssocID="{BDF119C3-8148-CF4B-9163-E8882760013A}" presName="rootConnector" presStyleLbl="node2" presStyleIdx="1" presStyleCnt="3"/>
      <dgm:spPr/>
    </dgm:pt>
    <dgm:pt modelId="{2B028715-E30A-CF41-B0C1-F2D34E49966C}" type="pres">
      <dgm:prSet presAssocID="{BDF119C3-8148-CF4B-9163-E8882760013A}" presName="hierChild4" presStyleCnt="0"/>
      <dgm:spPr/>
    </dgm:pt>
    <dgm:pt modelId="{843BC9DC-2553-B14D-86CC-2F4E66A185F4}" type="pres">
      <dgm:prSet presAssocID="{BDF119C3-8148-CF4B-9163-E8882760013A}" presName="hierChild5" presStyleCnt="0"/>
      <dgm:spPr/>
    </dgm:pt>
    <dgm:pt modelId="{D684F227-B229-8947-9BAD-B355324DB4E2}" type="pres">
      <dgm:prSet presAssocID="{99936CD8-4763-D64A-90EB-5C07A0A98907}" presName="Name37" presStyleLbl="parChTrans1D2" presStyleIdx="2" presStyleCnt="3"/>
      <dgm:spPr/>
    </dgm:pt>
    <dgm:pt modelId="{1B971170-7B9B-3C44-A0AB-2446F028CB8F}" type="pres">
      <dgm:prSet presAssocID="{543767E7-F156-074C-8C1A-C855157C9C3D}" presName="hierRoot2" presStyleCnt="0">
        <dgm:presLayoutVars>
          <dgm:hierBranch val="init"/>
        </dgm:presLayoutVars>
      </dgm:prSet>
      <dgm:spPr/>
    </dgm:pt>
    <dgm:pt modelId="{5C4DF9DE-E8E0-F345-9D60-B85A76E22F48}" type="pres">
      <dgm:prSet presAssocID="{543767E7-F156-074C-8C1A-C855157C9C3D}" presName="rootComposite" presStyleCnt="0"/>
      <dgm:spPr/>
    </dgm:pt>
    <dgm:pt modelId="{D2B3D99F-6B53-CF4A-B4DD-B77C3527CBC1}" type="pres">
      <dgm:prSet presAssocID="{543767E7-F156-074C-8C1A-C855157C9C3D}" presName="rootText" presStyleLbl="node2" presStyleIdx="2" presStyleCnt="3" custScaleY="87176">
        <dgm:presLayoutVars>
          <dgm:chPref val="3"/>
        </dgm:presLayoutVars>
      </dgm:prSet>
      <dgm:spPr/>
    </dgm:pt>
    <dgm:pt modelId="{DC382864-8C48-C741-8C12-36C569E30D91}" type="pres">
      <dgm:prSet presAssocID="{543767E7-F156-074C-8C1A-C855157C9C3D}" presName="rootConnector" presStyleLbl="node2" presStyleIdx="2" presStyleCnt="3"/>
      <dgm:spPr/>
    </dgm:pt>
    <dgm:pt modelId="{A301A4C9-D32D-324F-8941-BC6D46DB77E9}" type="pres">
      <dgm:prSet presAssocID="{543767E7-F156-074C-8C1A-C855157C9C3D}" presName="hierChild4" presStyleCnt="0"/>
      <dgm:spPr/>
    </dgm:pt>
    <dgm:pt modelId="{7FA29F64-81C2-AF42-9C68-F8F4053460FD}" type="pres">
      <dgm:prSet presAssocID="{543767E7-F156-074C-8C1A-C855157C9C3D}" presName="hierChild5" presStyleCnt="0"/>
      <dgm:spPr/>
    </dgm:pt>
    <dgm:pt modelId="{D5C91E72-59BC-1348-B394-BDE9BE8BF89C}" type="pres">
      <dgm:prSet presAssocID="{95D6B154-15BC-E447-BDA0-C334AA28742A}" presName="hierChild3" presStyleCnt="0"/>
      <dgm:spPr/>
    </dgm:pt>
  </dgm:ptLst>
  <dgm:cxnLst>
    <dgm:cxn modelId="{E829691B-7772-C045-B671-7949702BB148}" type="presOf" srcId="{9EEB0A1A-4399-334F-B025-C8F7154841A4}" destId="{DC7B1C41-F475-3A43-AA65-7C2CAC931D47}" srcOrd="0" destOrd="0" presId="urn:microsoft.com/office/officeart/2005/8/layout/orgChart1"/>
    <dgm:cxn modelId="{7B27A11C-9F75-734A-95D6-7B5BB86FB5B5}" type="presOf" srcId="{95D6B154-15BC-E447-BDA0-C334AA28742A}" destId="{CCF1E01F-05E5-B14D-B57A-255A9C5F05FD}" srcOrd="0" destOrd="0" presId="urn:microsoft.com/office/officeart/2005/8/layout/orgChart1"/>
    <dgm:cxn modelId="{7C2AAC1C-90AD-0B4F-ADA6-296BD1E351FE}" type="presOf" srcId="{BDF119C3-8148-CF4B-9163-E8882760013A}" destId="{558F7D0B-3B10-734E-B703-28A559253272}" srcOrd="1" destOrd="0" presId="urn:microsoft.com/office/officeart/2005/8/layout/orgChart1"/>
    <dgm:cxn modelId="{3A58171D-CA21-EF41-8AC3-EE9F80E49170}" srcId="{07D9D654-7F41-E04D-8234-E7F8CBC2E1A6}" destId="{95D6B154-15BC-E447-BDA0-C334AA28742A}" srcOrd="0" destOrd="0" parTransId="{F53FE1D5-3A18-A84B-B471-5565F223B5FC}" sibTransId="{C7182984-0447-E441-B039-E1C35676025E}"/>
    <dgm:cxn modelId="{D8107260-0787-6E4A-A327-75980B65494C}" type="presOf" srcId="{99936CD8-4763-D64A-90EB-5C07A0A98907}" destId="{D684F227-B229-8947-9BAD-B355324DB4E2}" srcOrd="0" destOrd="0" presId="urn:microsoft.com/office/officeart/2005/8/layout/orgChart1"/>
    <dgm:cxn modelId="{C3E27161-E17E-8D4F-B43E-AE1A2E88E284}" type="presOf" srcId="{BDF119C3-8148-CF4B-9163-E8882760013A}" destId="{5C7CA4A4-8733-EC48-8EFE-D94402D6148D}" srcOrd="0" destOrd="0" presId="urn:microsoft.com/office/officeart/2005/8/layout/orgChart1"/>
    <dgm:cxn modelId="{FB52444B-7ADB-C241-B1E8-77C8A296CBE4}" srcId="{95D6B154-15BC-E447-BDA0-C334AA28742A}" destId="{543767E7-F156-074C-8C1A-C855157C9C3D}" srcOrd="2" destOrd="0" parTransId="{99936CD8-4763-D64A-90EB-5C07A0A98907}" sibTransId="{2E32776F-1DE5-784D-B3E3-FE1B6C1B6A8D}"/>
    <dgm:cxn modelId="{A8501572-5248-764F-AA9A-07A06EDDBB5C}" type="presOf" srcId="{FFD6FDE3-F734-A546-A3A7-240A1D7AC231}" destId="{A37270CB-28B3-464B-A6E3-AFDFD4BA24BB}" srcOrd="1" destOrd="0" presId="urn:microsoft.com/office/officeart/2005/8/layout/orgChart1"/>
    <dgm:cxn modelId="{C29C3652-6523-1F4F-8B61-0A0F2FFC162B}" srcId="{95D6B154-15BC-E447-BDA0-C334AA28742A}" destId="{BDF119C3-8148-CF4B-9163-E8882760013A}" srcOrd="1" destOrd="0" parTransId="{9EEB0A1A-4399-334F-B025-C8F7154841A4}" sibTransId="{28E3C465-9C71-434E-BC2E-9CE31DF9612A}"/>
    <dgm:cxn modelId="{74FED785-15B3-7D4F-B9DE-57BC3EA52FBD}" type="presOf" srcId="{543767E7-F156-074C-8C1A-C855157C9C3D}" destId="{D2B3D99F-6B53-CF4A-B4DD-B77C3527CBC1}" srcOrd="0" destOrd="0" presId="urn:microsoft.com/office/officeart/2005/8/layout/orgChart1"/>
    <dgm:cxn modelId="{64B1F990-4D24-4D4F-89F7-4E4CAF6E5D28}" type="presOf" srcId="{07D9D654-7F41-E04D-8234-E7F8CBC2E1A6}" destId="{6A26F60B-E043-3A4F-86F0-A33BC3ED393B}" srcOrd="0" destOrd="0" presId="urn:microsoft.com/office/officeart/2005/8/layout/orgChart1"/>
    <dgm:cxn modelId="{70DC709D-DA57-0D4E-B335-55166DCB66AE}" type="presOf" srcId="{FFD6FDE3-F734-A546-A3A7-240A1D7AC231}" destId="{A8C13244-0FE8-0A43-9E3A-89BC969D6723}" srcOrd="0" destOrd="0" presId="urn:microsoft.com/office/officeart/2005/8/layout/orgChart1"/>
    <dgm:cxn modelId="{1DDD6FA0-D0AB-2341-A5C0-74CAF2A4A34F}" type="presOf" srcId="{543767E7-F156-074C-8C1A-C855157C9C3D}" destId="{DC382864-8C48-C741-8C12-36C569E30D91}" srcOrd="1" destOrd="0" presId="urn:microsoft.com/office/officeart/2005/8/layout/orgChart1"/>
    <dgm:cxn modelId="{D230CCA5-C8DA-584C-8F75-8B63F4BD9733}" type="presOf" srcId="{95D6B154-15BC-E447-BDA0-C334AA28742A}" destId="{7511946D-F57B-324D-976C-2AEEE9CA6183}" srcOrd="1" destOrd="0" presId="urn:microsoft.com/office/officeart/2005/8/layout/orgChart1"/>
    <dgm:cxn modelId="{41FBBFAF-F6F2-6744-86FD-9391E4ECE587}" srcId="{95D6B154-15BC-E447-BDA0-C334AA28742A}" destId="{FFD6FDE3-F734-A546-A3A7-240A1D7AC231}" srcOrd="0" destOrd="0" parTransId="{F197275C-8046-1843-A176-ABE94B3E46E4}" sibTransId="{98BB981D-C097-2A4A-80CA-8113589EA9F2}"/>
    <dgm:cxn modelId="{F784E8EA-C3F9-FB46-B85A-FC46A7C9BB3D}" type="presOf" srcId="{F197275C-8046-1843-A176-ABE94B3E46E4}" destId="{16F5A01F-029A-7B4E-91D9-F60947745CA4}" srcOrd="0" destOrd="0" presId="urn:microsoft.com/office/officeart/2005/8/layout/orgChart1"/>
    <dgm:cxn modelId="{33CAF1B8-4D7C-CF46-963F-D3F4B068D31D}" type="presParOf" srcId="{6A26F60B-E043-3A4F-86F0-A33BC3ED393B}" destId="{8842CBCE-606E-3A4A-8E32-90FA4DB00F78}" srcOrd="0" destOrd="0" presId="urn:microsoft.com/office/officeart/2005/8/layout/orgChart1"/>
    <dgm:cxn modelId="{7143794B-6895-084E-8133-E1420AE4D8BD}" type="presParOf" srcId="{8842CBCE-606E-3A4A-8E32-90FA4DB00F78}" destId="{B87BD0E2-B4F8-3A47-9776-285EB571ED08}" srcOrd="0" destOrd="0" presId="urn:microsoft.com/office/officeart/2005/8/layout/orgChart1"/>
    <dgm:cxn modelId="{EF99FBB0-CE36-DB41-AF71-3C33027F76C0}" type="presParOf" srcId="{B87BD0E2-B4F8-3A47-9776-285EB571ED08}" destId="{CCF1E01F-05E5-B14D-B57A-255A9C5F05FD}" srcOrd="0" destOrd="0" presId="urn:microsoft.com/office/officeart/2005/8/layout/orgChart1"/>
    <dgm:cxn modelId="{8D2D5CB5-D598-CD40-9BCC-4B506D4712DF}" type="presParOf" srcId="{B87BD0E2-B4F8-3A47-9776-285EB571ED08}" destId="{7511946D-F57B-324D-976C-2AEEE9CA6183}" srcOrd="1" destOrd="0" presId="urn:microsoft.com/office/officeart/2005/8/layout/orgChart1"/>
    <dgm:cxn modelId="{9E88F75F-6E13-6045-8F48-F220B1D42588}" type="presParOf" srcId="{8842CBCE-606E-3A4A-8E32-90FA4DB00F78}" destId="{A4680C42-6553-0949-8786-306F921148BA}" srcOrd="1" destOrd="0" presId="urn:microsoft.com/office/officeart/2005/8/layout/orgChart1"/>
    <dgm:cxn modelId="{2E06AB51-B1EA-E94A-9CE4-8D3D8B29A4DC}" type="presParOf" srcId="{A4680C42-6553-0949-8786-306F921148BA}" destId="{16F5A01F-029A-7B4E-91D9-F60947745CA4}" srcOrd="0" destOrd="0" presId="urn:microsoft.com/office/officeart/2005/8/layout/orgChart1"/>
    <dgm:cxn modelId="{D7AB3328-DA82-5049-BFC0-6EE068D29360}" type="presParOf" srcId="{A4680C42-6553-0949-8786-306F921148BA}" destId="{ECD3E018-1A3F-DD4A-B3A0-33DF4A9D8828}" srcOrd="1" destOrd="0" presId="urn:microsoft.com/office/officeart/2005/8/layout/orgChart1"/>
    <dgm:cxn modelId="{A652E90E-C838-0F4B-AC30-2434BF2CA712}" type="presParOf" srcId="{ECD3E018-1A3F-DD4A-B3A0-33DF4A9D8828}" destId="{101F088C-E156-3B4D-AF24-C56C1D4AE550}" srcOrd="0" destOrd="0" presId="urn:microsoft.com/office/officeart/2005/8/layout/orgChart1"/>
    <dgm:cxn modelId="{B2B2EFB6-9DC5-4D41-AD31-8663C121BFBE}" type="presParOf" srcId="{101F088C-E156-3B4D-AF24-C56C1D4AE550}" destId="{A8C13244-0FE8-0A43-9E3A-89BC969D6723}" srcOrd="0" destOrd="0" presId="urn:microsoft.com/office/officeart/2005/8/layout/orgChart1"/>
    <dgm:cxn modelId="{910FFF0B-868C-6A43-884B-AF60ED8CA8AC}" type="presParOf" srcId="{101F088C-E156-3B4D-AF24-C56C1D4AE550}" destId="{A37270CB-28B3-464B-A6E3-AFDFD4BA24BB}" srcOrd="1" destOrd="0" presId="urn:microsoft.com/office/officeart/2005/8/layout/orgChart1"/>
    <dgm:cxn modelId="{61709C6B-ECBC-C44B-9F01-2A5D2BEF3494}" type="presParOf" srcId="{ECD3E018-1A3F-DD4A-B3A0-33DF4A9D8828}" destId="{C6A7F69B-ED1F-D14B-B766-464E40DF90AE}" srcOrd="1" destOrd="0" presId="urn:microsoft.com/office/officeart/2005/8/layout/orgChart1"/>
    <dgm:cxn modelId="{0D7E338B-FF90-3D40-8719-30A89ECC0192}" type="presParOf" srcId="{ECD3E018-1A3F-DD4A-B3A0-33DF4A9D8828}" destId="{9C6CA237-D843-3F42-83D1-AACA4E9642D1}" srcOrd="2" destOrd="0" presId="urn:microsoft.com/office/officeart/2005/8/layout/orgChart1"/>
    <dgm:cxn modelId="{98F54F75-418B-8B4E-8879-4A52C163F26D}" type="presParOf" srcId="{A4680C42-6553-0949-8786-306F921148BA}" destId="{DC7B1C41-F475-3A43-AA65-7C2CAC931D47}" srcOrd="2" destOrd="0" presId="urn:microsoft.com/office/officeart/2005/8/layout/orgChart1"/>
    <dgm:cxn modelId="{FCE387A9-08B5-6B49-B506-B5484F35BA13}" type="presParOf" srcId="{A4680C42-6553-0949-8786-306F921148BA}" destId="{1EB839E8-5B21-BE4F-B414-F50652FAE78B}" srcOrd="3" destOrd="0" presId="urn:microsoft.com/office/officeart/2005/8/layout/orgChart1"/>
    <dgm:cxn modelId="{A736EDC2-7D27-184C-A2F2-1D6B5AC7B7D8}" type="presParOf" srcId="{1EB839E8-5B21-BE4F-B414-F50652FAE78B}" destId="{C4E943B9-5206-0341-8000-9B46A77A3D58}" srcOrd="0" destOrd="0" presId="urn:microsoft.com/office/officeart/2005/8/layout/orgChart1"/>
    <dgm:cxn modelId="{B70538D4-0F2C-0842-8F4C-16E4AE789FA7}" type="presParOf" srcId="{C4E943B9-5206-0341-8000-9B46A77A3D58}" destId="{5C7CA4A4-8733-EC48-8EFE-D94402D6148D}" srcOrd="0" destOrd="0" presId="urn:microsoft.com/office/officeart/2005/8/layout/orgChart1"/>
    <dgm:cxn modelId="{3D08296C-4563-D74D-98FF-A1E4D112772A}" type="presParOf" srcId="{C4E943B9-5206-0341-8000-9B46A77A3D58}" destId="{558F7D0B-3B10-734E-B703-28A559253272}" srcOrd="1" destOrd="0" presId="urn:microsoft.com/office/officeart/2005/8/layout/orgChart1"/>
    <dgm:cxn modelId="{29CECA24-F573-2B4B-8DFE-17F31DFA5E07}" type="presParOf" srcId="{1EB839E8-5B21-BE4F-B414-F50652FAE78B}" destId="{2B028715-E30A-CF41-B0C1-F2D34E49966C}" srcOrd="1" destOrd="0" presId="urn:microsoft.com/office/officeart/2005/8/layout/orgChart1"/>
    <dgm:cxn modelId="{3167F1D7-EF14-6D45-8983-533B92CCDE3D}" type="presParOf" srcId="{1EB839E8-5B21-BE4F-B414-F50652FAE78B}" destId="{843BC9DC-2553-B14D-86CC-2F4E66A185F4}" srcOrd="2" destOrd="0" presId="urn:microsoft.com/office/officeart/2005/8/layout/orgChart1"/>
    <dgm:cxn modelId="{D9FCC834-F6F5-EB4C-A311-4311E190A95A}" type="presParOf" srcId="{A4680C42-6553-0949-8786-306F921148BA}" destId="{D684F227-B229-8947-9BAD-B355324DB4E2}" srcOrd="4" destOrd="0" presId="urn:microsoft.com/office/officeart/2005/8/layout/orgChart1"/>
    <dgm:cxn modelId="{8E7945A5-F7EB-4344-A9C5-6D9BDB4F700A}" type="presParOf" srcId="{A4680C42-6553-0949-8786-306F921148BA}" destId="{1B971170-7B9B-3C44-A0AB-2446F028CB8F}" srcOrd="5" destOrd="0" presId="urn:microsoft.com/office/officeart/2005/8/layout/orgChart1"/>
    <dgm:cxn modelId="{731FB366-5590-A146-B912-1A3A0FE84714}" type="presParOf" srcId="{1B971170-7B9B-3C44-A0AB-2446F028CB8F}" destId="{5C4DF9DE-E8E0-F345-9D60-B85A76E22F48}" srcOrd="0" destOrd="0" presId="urn:microsoft.com/office/officeart/2005/8/layout/orgChart1"/>
    <dgm:cxn modelId="{BE20A778-7E0B-2242-910E-E0F0E9721EDB}" type="presParOf" srcId="{5C4DF9DE-E8E0-F345-9D60-B85A76E22F48}" destId="{D2B3D99F-6B53-CF4A-B4DD-B77C3527CBC1}" srcOrd="0" destOrd="0" presId="urn:microsoft.com/office/officeart/2005/8/layout/orgChart1"/>
    <dgm:cxn modelId="{4A816D1F-0EAD-0D43-9E07-951B0D797806}" type="presParOf" srcId="{5C4DF9DE-E8E0-F345-9D60-B85A76E22F48}" destId="{DC382864-8C48-C741-8C12-36C569E30D91}" srcOrd="1" destOrd="0" presId="urn:microsoft.com/office/officeart/2005/8/layout/orgChart1"/>
    <dgm:cxn modelId="{07E1793C-BA6A-3342-9821-BCF2737111E5}" type="presParOf" srcId="{1B971170-7B9B-3C44-A0AB-2446F028CB8F}" destId="{A301A4C9-D32D-324F-8941-BC6D46DB77E9}" srcOrd="1" destOrd="0" presId="urn:microsoft.com/office/officeart/2005/8/layout/orgChart1"/>
    <dgm:cxn modelId="{7B665A6D-0E14-0248-AAE1-3926A28E23EA}" type="presParOf" srcId="{1B971170-7B9B-3C44-A0AB-2446F028CB8F}" destId="{7FA29F64-81C2-AF42-9C68-F8F4053460FD}" srcOrd="2" destOrd="0" presId="urn:microsoft.com/office/officeart/2005/8/layout/orgChart1"/>
    <dgm:cxn modelId="{4B6B7D39-23BB-4545-AA7A-1CDFBF7301CB}" type="presParOf" srcId="{8842CBCE-606E-3A4A-8E32-90FA4DB00F78}" destId="{D5C91E72-59BC-1348-B394-BDE9BE8BF8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5C279-8C93-4279-A665-DA87566ABD82}">
      <dsp:nvSpPr>
        <dsp:cNvPr id="0" name=""/>
        <dsp:cNvSpPr/>
      </dsp:nvSpPr>
      <dsp:spPr>
        <a:xfrm>
          <a:off x="0" y="687056"/>
          <a:ext cx="6741763" cy="772200"/>
        </a:xfrm>
        <a:prstGeom prst="roundRect">
          <a:avLst/>
        </a:prstGeom>
        <a:solidFill>
          <a:schemeClr val="accent2">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x-es-XL" sz="3300" b="0" i="0" u="none" kern="1200" baseline="0"/>
            <a:t>Introducción al BIR</a:t>
          </a:r>
          <a:endParaRPr lang="x-es-XL" sz="3300" kern="1200" dirty="0">
            <a:solidFill>
              <a:srgbClr val="FF0000"/>
            </a:solidFill>
          </a:endParaRPr>
        </a:p>
      </dsp:txBody>
      <dsp:txXfrm>
        <a:off x="37696" y="724752"/>
        <a:ext cx="6666371" cy="696808"/>
      </dsp:txXfrm>
    </dsp:sp>
    <dsp:sp modelId="{0A3C1B08-EC83-46C6-BE13-D98E09DB39DF}">
      <dsp:nvSpPr>
        <dsp:cNvPr id="0" name=""/>
        <dsp:cNvSpPr/>
      </dsp:nvSpPr>
      <dsp:spPr>
        <a:xfrm>
          <a:off x="0" y="1554297"/>
          <a:ext cx="6741763" cy="772200"/>
        </a:xfrm>
        <a:prstGeom prst="round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x-es-XL" sz="3300" b="0" i="0" u="none" kern="1200" baseline="0"/>
            <a:t>¿Por qué usar los BIR?</a:t>
          </a:r>
        </a:p>
      </dsp:txBody>
      <dsp:txXfrm>
        <a:off x="37696" y="1591993"/>
        <a:ext cx="6666371" cy="696808"/>
      </dsp:txXfrm>
    </dsp:sp>
    <dsp:sp modelId="{3C6B8356-5D1D-4384-9DB5-BD0757284C44}">
      <dsp:nvSpPr>
        <dsp:cNvPr id="0" name=""/>
        <dsp:cNvSpPr/>
      </dsp:nvSpPr>
      <dsp:spPr>
        <a:xfrm>
          <a:off x="0" y="2421537"/>
          <a:ext cx="6741763" cy="772200"/>
        </a:xfrm>
        <a:prstGeom prst="round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x-es-XL" sz="3300" b="0" i="0" u="none" kern="1200" baseline="0"/>
            <a:t>Usar datos para tomar decisiones</a:t>
          </a:r>
        </a:p>
      </dsp:txBody>
      <dsp:txXfrm>
        <a:off x="37696" y="2459233"/>
        <a:ext cx="6666371" cy="696808"/>
      </dsp:txXfrm>
    </dsp:sp>
    <dsp:sp modelId="{DAB13C69-FCD4-4064-81AB-CFE64F78B2F0}">
      <dsp:nvSpPr>
        <dsp:cNvPr id="0" name=""/>
        <dsp:cNvSpPr/>
      </dsp:nvSpPr>
      <dsp:spPr>
        <a:xfrm>
          <a:off x="0" y="3288777"/>
          <a:ext cx="6741763" cy="772200"/>
        </a:xfrm>
        <a:prstGeom prst="roundRect">
          <a:avLst/>
        </a:prstGeom>
        <a:solidFill>
          <a:schemeClr val="accent5">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x-es-XL" sz="3300" b="0" i="0" u="none" kern="1200" baseline="0"/>
            <a:t>Pasos siguientes con los BIR</a:t>
          </a:r>
          <a:endParaRPr lang="x-es-XL" sz="3300" kern="1200" dirty="0">
            <a:solidFill>
              <a:srgbClr val="FF0000"/>
            </a:solidFill>
          </a:endParaRPr>
        </a:p>
      </dsp:txBody>
      <dsp:txXfrm>
        <a:off x="37696" y="3326473"/>
        <a:ext cx="6666371" cy="696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860CE-3493-411B-A6CB-155A63CFB87E}">
      <dsp:nvSpPr>
        <dsp:cNvPr id="0" name=""/>
        <dsp:cNvSpPr/>
      </dsp:nvSpPr>
      <dsp:spPr>
        <a:xfrm>
          <a:off x="3548508" y="1234"/>
          <a:ext cx="1513582" cy="1513582"/>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x-es-XL" sz="1400" b="0" i="0" u="none" kern="1200" baseline="0"/>
            <a:t>Recopilar datos</a:t>
          </a:r>
        </a:p>
      </dsp:txBody>
      <dsp:txXfrm>
        <a:off x="3770167" y="222893"/>
        <a:ext cx="1070264" cy="1070264"/>
      </dsp:txXfrm>
    </dsp:sp>
    <dsp:sp modelId="{A5704732-2F25-491B-A1D7-8C8CA4E4687C}">
      <dsp:nvSpPr>
        <dsp:cNvPr id="0" name=""/>
        <dsp:cNvSpPr/>
      </dsp:nvSpPr>
      <dsp:spPr>
        <a:xfrm rot="2212304">
          <a:off x="5004445" y="1178473"/>
          <a:ext cx="403894" cy="510833"/>
        </a:xfrm>
        <a:prstGeom prst="rightArrow">
          <a:avLst>
            <a:gd name="adj1" fmla="val 60000"/>
            <a:gd name="adj2" fmla="val 50000"/>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x-es-XL" sz="1100" kern="1200" dirty="0"/>
        </a:p>
      </dsp:txBody>
      <dsp:txXfrm>
        <a:off x="5016563" y="1244288"/>
        <a:ext cx="282726" cy="306499"/>
      </dsp:txXfrm>
    </dsp:sp>
    <dsp:sp modelId="{2E2EF23A-E2CC-4A33-B1CD-F10B557B8912}">
      <dsp:nvSpPr>
        <dsp:cNvPr id="0" name=""/>
        <dsp:cNvSpPr/>
      </dsp:nvSpPr>
      <dsp:spPr>
        <a:xfrm>
          <a:off x="5368983" y="1366682"/>
          <a:ext cx="1513582" cy="1513582"/>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x-es-XL" sz="1400" b="0" i="0" u="none" kern="1200" baseline="0"/>
            <a:t>Analizar datos</a:t>
          </a:r>
        </a:p>
      </dsp:txBody>
      <dsp:txXfrm>
        <a:off x="5590642" y="1588341"/>
        <a:ext cx="1070264" cy="1070264"/>
      </dsp:txXfrm>
    </dsp:sp>
    <dsp:sp modelId="{71FCA252-6B24-441D-92D0-4E20DD8AEFAD}">
      <dsp:nvSpPr>
        <dsp:cNvPr id="0" name=""/>
        <dsp:cNvSpPr/>
      </dsp:nvSpPr>
      <dsp:spPr>
        <a:xfrm rot="6272070">
          <a:off x="5701814" y="2884746"/>
          <a:ext cx="320745" cy="510833"/>
        </a:xfrm>
        <a:prstGeom prst="rightArrow">
          <a:avLst>
            <a:gd name="adj1" fmla="val 60000"/>
            <a:gd name="adj2" fmla="val 50000"/>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x-es-XL" sz="1100" kern="1200" dirty="0"/>
        </a:p>
      </dsp:txBody>
      <dsp:txXfrm rot="10800000">
        <a:off x="5762000" y="2940341"/>
        <a:ext cx="224522" cy="306499"/>
      </dsp:txXfrm>
    </dsp:sp>
    <dsp:sp modelId="{C12AF9AA-8EBD-4064-98B8-B0054A822343}">
      <dsp:nvSpPr>
        <dsp:cNvPr id="0" name=""/>
        <dsp:cNvSpPr/>
      </dsp:nvSpPr>
      <dsp:spPr>
        <a:xfrm>
          <a:off x="4837253" y="3417636"/>
          <a:ext cx="1513582" cy="1513582"/>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x-es-XL" sz="1400" b="0" i="0" u="none" kern="1200" baseline="0"/>
            <a:t>Desarrollar un plan de acción</a:t>
          </a:r>
        </a:p>
      </dsp:txBody>
      <dsp:txXfrm>
        <a:off x="5058912" y="3639295"/>
        <a:ext cx="1070264" cy="1070264"/>
      </dsp:txXfrm>
    </dsp:sp>
    <dsp:sp modelId="{9CFA436A-18B0-4307-B819-054019D74595}">
      <dsp:nvSpPr>
        <dsp:cNvPr id="0" name=""/>
        <dsp:cNvSpPr/>
      </dsp:nvSpPr>
      <dsp:spPr>
        <a:xfrm rot="10800006">
          <a:off x="4092400" y="3919008"/>
          <a:ext cx="526362" cy="510833"/>
        </a:xfrm>
        <a:prstGeom prst="rightArrow">
          <a:avLst>
            <a:gd name="adj1" fmla="val 60000"/>
            <a:gd name="adj2" fmla="val 50000"/>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x-es-XL" sz="1100" kern="1200" dirty="0"/>
        </a:p>
      </dsp:txBody>
      <dsp:txXfrm rot="10800000">
        <a:off x="4245650" y="4021175"/>
        <a:ext cx="373112" cy="306499"/>
      </dsp:txXfrm>
    </dsp:sp>
    <dsp:sp modelId="{BD0162BA-8547-4BEA-B54E-6DBFB3CEBA30}">
      <dsp:nvSpPr>
        <dsp:cNvPr id="0" name=""/>
        <dsp:cNvSpPr/>
      </dsp:nvSpPr>
      <dsp:spPr>
        <a:xfrm>
          <a:off x="2330534" y="3417632"/>
          <a:ext cx="1513582" cy="1513582"/>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x-es-XL" sz="1400" b="0" i="0" u="none" kern="1200" baseline="0"/>
            <a:t>Implementar el plan de acción</a:t>
          </a:r>
        </a:p>
      </dsp:txBody>
      <dsp:txXfrm>
        <a:off x="2552193" y="3639291"/>
        <a:ext cx="1070264" cy="1070264"/>
      </dsp:txXfrm>
    </dsp:sp>
    <dsp:sp modelId="{04F34F3A-8D55-45DB-8E3B-CF46F2B3F3FF}">
      <dsp:nvSpPr>
        <dsp:cNvPr id="0" name=""/>
        <dsp:cNvSpPr/>
      </dsp:nvSpPr>
      <dsp:spPr>
        <a:xfrm rot="15130861">
          <a:off x="2557869" y="2865836"/>
          <a:ext cx="381870" cy="510833"/>
        </a:xfrm>
        <a:prstGeom prst="rightArrow">
          <a:avLst>
            <a:gd name="adj1" fmla="val 60000"/>
            <a:gd name="adj2" fmla="val 50000"/>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x-es-XL" sz="1100" kern="1200" dirty="0"/>
        </a:p>
      </dsp:txBody>
      <dsp:txXfrm rot="10800000">
        <a:off x="2632678" y="3022536"/>
        <a:ext cx="267309" cy="306499"/>
      </dsp:txXfrm>
    </dsp:sp>
    <dsp:sp modelId="{B160EC8D-75B1-487B-8173-B9F37F814B1E}">
      <dsp:nvSpPr>
        <dsp:cNvPr id="0" name=""/>
        <dsp:cNvSpPr/>
      </dsp:nvSpPr>
      <dsp:spPr>
        <a:xfrm>
          <a:off x="1646878" y="1290713"/>
          <a:ext cx="1513582" cy="1513582"/>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x-es-XL" sz="1400" b="0" i="0" u="none" kern="1200" baseline="0"/>
            <a:t>Evaluar el impacto del plan</a:t>
          </a:r>
        </a:p>
      </dsp:txBody>
      <dsp:txXfrm>
        <a:off x="1868537" y="1512372"/>
        <a:ext cx="1070264" cy="1070264"/>
      </dsp:txXfrm>
    </dsp:sp>
    <dsp:sp modelId="{873DFF3B-B99E-4E94-9348-F8D8B40EF601}">
      <dsp:nvSpPr>
        <dsp:cNvPr id="0" name=""/>
        <dsp:cNvSpPr/>
      </dsp:nvSpPr>
      <dsp:spPr>
        <a:xfrm rot="19551549">
          <a:off x="3136987" y="1153948"/>
          <a:ext cx="415528" cy="510833"/>
        </a:xfrm>
        <a:prstGeom prst="rightArrow">
          <a:avLst>
            <a:gd name="adj1" fmla="val 60000"/>
            <a:gd name="adj2" fmla="val 50000"/>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x-es-XL" sz="1100" kern="1200" dirty="0"/>
        </a:p>
      </dsp:txBody>
      <dsp:txXfrm>
        <a:off x="3147729" y="1291096"/>
        <a:ext cx="290870" cy="306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4F227-B229-8947-9BAD-B355324DB4E2}">
      <dsp:nvSpPr>
        <dsp:cNvPr id="0" name=""/>
        <dsp:cNvSpPr/>
      </dsp:nvSpPr>
      <dsp:spPr>
        <a:xfrm>
          <a:off x="4305300" y="2555074"/>
          <a:ext cx="3046031" cy="528650"/>
        </a:xfrm>
        <a:custGeom>
          <a:avLst/>
          <a:gdLst/>
          <a:ahLst/>
          <a:cxnLst/>
          <a:rect l="0" t="0" r="0" b="0"/>
          <a:pathLst>
            <a:path>
              <a:moveTo>
                <a:pt x="0" y="0"/>
              </a:moveTo>
              <a:lnTo>
                <a:pt x="0" y="264325"/>
              </a:lnTo>
              <a:lnTo>
                <a:pt x="3046031" y="264325"/>
              </a:lnTo>
              <a:lnTo>
                <a:pt x="3046031" y="52865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C7B1C41-F475-3A43-AA65-7C2CAC931D47}">
      <dsp:nvSpPr>
        <dsp:cNvPr id="0" name=""/>
        <dsp:cNvSpPr/>
      </dsp:nvSpPr>
      <dsp:spPr>
        <a:xfrm>
          <a:off x="4259579" y="2555074"/>
          <a:ext cx="91440" cy="528650"/>
        </a:xfrm>
        <a:custGeom>
          <a:avLst/>
          <a:gdLst/>
          <a:ahLst/>
          <a:cxnLst/>
          <a:rect l="0" t="0" r="0" b="0"/>
          <a:pathLst>
            <a:path>
              <a:moveTo>
                <a:pt x="45720" y="0"/>
              </a:moveTo>
              <a:lnTo>
                <a:pt x="45720" y="52865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6F5A01F-029A-7B4E-91D9-F60947745CA4}">
      <dsp:nvSpPr>
        <dsp:cNvPr id="0" name=""/>
        <dsp:cNvSpPr/>
      </dsp:nvSpPr>
      <dsp:spPr>
        <a:xfrm>
          <a:off x="1259268" y="2555074"/>
          <a:ext cx="3046031" cy="528650"/>
        </a:xfrm>
        <a:custGeom>
          <a:avLst/>
          <a:gdLst/>
          <a:ahLst/>
          <a:cxnLst/>
          <a:rect l="0" t="0" r="0" b="0"/>
          <a:pathLst>
            <a:path>
              <a:moveTo>
                <a:pt x="3046031" y="0"/>
              </a:moveTo>
              <a:lnTo>
                <a:pt x="3046031" y="264325"/>
              </a:lnTo>
              <a:lnTo>
                <a:pt x="0" y="264325"/>
              </a:lnTo>
              <a:lnTo>
                <a:pt x="0" y="52865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CF1E01F-05E5-B14D-B57A-255A9C5F05FD}">
      <dsp:nvSpPr>
        <dsp:cNvPr id="0" name=""/>
        <dsp:cNvSpPr/>
      </dsp:nvSpPr>
      <dsp:spPr>
        <a:xfrm>
          <a:off x="2221122" y="1457798"/>
          <a:ext cx="4168355" cy="10972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1200150" rtl="0">
            <a:lnSpc>
              <a:spcPct val="90000"/>
            </a:lnSpc>
            <a:spcBef>
              <a:spcPct val="0"/>
            </a:spcBef>
            <a:spcAft>
              <a:spcPct val="35000"/>
            </a:spcAft>
            <a:buNone/>
          </a:pPr>
          <a:r>
            <a:rPr lang="x-es-XL" sz="2700" b="0" i="0" u="none" kern="1200" baseline="0"/>
            <a:t>Incidentes por mes </a:t>
          </a:r>
          <a:br>
            <a:rPr lang="x-es-XL" sz="2700" kern="1200"/>
          </a:br>
          <a:r>
            <a:rPr lang="x-es-XL" sz="2700" b="0" i="0" u="none" kern="1200" baseline="0"/>
            <a:t>del BIR</a:t>
          </a:r>
        </a:p>
      </dsp:txBody>
      <dsp:txXfrm>
        <a:off x="2221122" y="1457798"/>
        <a:ext cx="4168355" cy="1097276"/>
      </dsp:txXfrm>
    </dsp:sp>
    <dsp:sp modelId="{A8C13244-0FE8-0A43-9E3A-89BC969D6723}">
      <dsp:nvSpPr>
        <dsp:cNvPr id="0" name=""/>
        <dsp:cNvSpPr/>
      </dsp:nvSpPr>
      <dsp:spPr>
        <a:xfrm>
          <a:off x="578" y="3083725"/>
          <a:ext cx="2517381" cy="10972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0">
            <a:lnSpc>
              <a:spcPct val="90000"/>
            </a:lnSpc>
            <a:spcBef>
              <a:spcPct val="0"/>
            </a:spcBef>
            <a:spcAft>
              <a:spcPct val="35000"/>
            </a:spcAft>
            <a:buNone/>
          </a:pPr>
          <a:r>
            <a:rPr lang="x-es-XL" sz="2700" b="0" i="0" u="none" kern="1200" baseline="0"/>
            <a:t>Programa</a:t>
          </a:r>
        </a:p>
      </dsp:txBody>
      <dsp:txXfrm>
        <a:off x="578" y="3083725"/>
        <a:ext cx="2517381" cy="1097276"/>
      </dsp:txXfrm>
    </dsp:sp>
    <dsp:sp modelId="{5C7CA4A4-8733-EC48-8EFE-D94402D6148D}">
      <dsp:nvSpPr>
        <dsp:cNvPr id="0" name=""/>
        <dsp:cNvSpPr/>
      </dsp:nvSpPr>
      <dsp:spPr>
        <a:xfrm>
          <a:off x="3046609" y="3083725"/>
          <a:ext cx="2517381" cy="10972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0">
            <a:lnSpc>
              <a:spcPct val="90000"/>
            </a:lnSpc>
            <a:spcBef>
              <a:spcPct val="0"/>
            </a:spcBef>
            <a:spcAft>
              <a:spcPct val="35000"/>
            </a:spcAft>
            <a:buNone/>
          </a:pPr>
          <a:r>
            <a:rPr lang="x-es-XL" sz="2700" b="0" i="0" u="none" kern="1200" baseline="0"/>
            <a:t>Salón de clases</a:t>
          </a:r>
        </a:p>
      </dsp:txBody>
      <dsp:txXfrm>
        <a:off x="3046609" y="3083725"/>
        <a:ext cx="2517381" cy="1097276"/>
      </dsp:txXfrm>
    </dsp:sp>
    <dsp:sp modelId="{D2B3D99F-6B53-CF4A-B4DD-B77C3527CBC1}">
      <dsp:nvSpPr>
        <dsp:cNvPr id="0" name=""/>
        <dsp:cNvSpPr/>
      </dsp:nvSpPr>
      <dsp:spPr>
        <a:xfrm>
          <a:off x="6092640" y="3083725"/>
          <a:ext cx="2517381" cy="10972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0">
            <a:lnSpc>
              <a:spcPct val="90000"/>
            </a:lnSpc>
            <a:spcBef>
              <a:spcPct val="0"/>
            </a:spcBef>
            <a:spcAft>
              <a:spcPct val="35000"/>
            </a:spcAft>
            <a:buNone/>
          </a:pPr>
          <a:r>
            <a:rPr lang="x-es-XL" sz="2700" b="0" i="0" u="none" kern="1200" baseline="0"/>
            <a:t>Niño</a:t>
          </a:r>
        </a:p>
      </dsp:txBody>
      <dsp:txXfrm>
        <a:off x="6092640" y="3083725"/>
        <a:ext cx="2517381" cy="10972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DE0800-2250-4266-BA68-36D1A3C32A8F}" type="datetimeFigureOut">
              <a:rPr lang="en-US" smtClean="0"/>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18F57-C169-4984-88FB-A10F2DCECFA4}" type="slidenum">
              <a:rPr lang="en-US" smtClean="0"/>
              <a:t>‹#›</a:t>
            </a:fld>
            <a:endParaRPr lang="en-US"/>
          </a:p>
        </p:txBody>
      </p:sp>
    </p:spTree>
    <p:extLst>
      <p:ext uri="{BB962C8B-B14F-4D97-AF65-F5344CB8AC3E}">
        <p14:creationId xmlns:p14="http://schemas.microsoft.com/office/powerpoint/2010/main" val="3299147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r>
              <a:rPr lang="x-es-XL" b="1" i="0" u="none" baseline="0" dirty="0">
                <a:latin typeface="Times New Roman" panose="02020603050405020304" pitchFamily="18" charset="0"/>
                <a:cs typeface="Times New Roman" panose="02020603050405020304" pitchFamily="18" charset="0"/>
              </a:rPr>
              <a:t>Esta presentación tiene como objetivo presentarles el BIR </a:t>
            </a:r>
            <a:r>
              <a:rPr lang="en-US" b="1" i="0" u="none" baseline="0" dirty="0">
                <a:latin typeface="Times New Roman" panose="02020603050405020304" pitchFamily="18" charset="0"/>
                <a:cs typeface="Times New Roman" panose="02020603050405020304" pitchFamily="18" charset="0"/>
              </a:rPr>
              <a:t>(</a:t>
            </a:r>
            <a:r>
              <a:rPr lang="en-US" dirty="0"/>
              <a:t>Behavior Incident Reporting ) </a:t>
            </a:r>
            <a:r>
              <a:rPr lang="x-es-XL" b="1" i="0" u="none" baseline="0" dirty="0">
                <a:latin typeface="Times New Roman" panose="02020603050405020304" pitchFamily="18" charset="0"/>
                <a:cs typeface="Times New Roman" panose="02020603050405020304" pitchFamily="18" charset="0"/>
              </a:rPr>
              <a:t>a los maestros. El propósito es que los programas o los maestros comprendan cómo y por qué recopilamos datos y que les den sentido. </a:t>
            </a:r>
            <a:endParaRPr lang="x-es-XL"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lgn="l" rtl="0"/>
            <a:fld id="{5180A96A-9917-4D86-908C-271435D65A74}" type="slidenum">
              <a:rPr/>
              <a:t>1</a:t>
            </a:fld>
            <a:endParaRPr lang="x-es-XL" dirty="0"/>
          </a:p>
        </p:txBody>
      </p:sp>
    </p:spTree>
    <p:extLst>
      <p:ext uri="{BB962C8B-B14F-4D97-AF65-F5344CB8AC3E}">
        <p14:creationId xmlns:p14="http://schemas.microsoft.com/office/powerpoint/2010/main" val="1345937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es-XL" b="0" i="0" u="none" baseline="0"/>
              <a:t>Su equipo le avisará cuál es el proceso por seguir después de completar un BIR y cómo compartirán los datos para mejorar el programa. </a:t>
            </a:r>
          </a:p>
          <a:p>
            <a:pPr algn="l" rtl="0"/>
            <a:r>
              <a:rPr lang="x-es-XL" b="0" i="0" u="none" baseline="0"/>
              <a:t>Si hay un problema en el programa o el salón de clases, el BIR puede ayudar a aplacarlo y el equipo sabrá cómo brindar asesoramiento de manera efectiva. </a:t>
            </a:r>
          </a:p>
          <a:p>
            <a:pPr algn="l" rtl="0"/>
            <a:r>
              <a:rPr lang="x-es-XL" b="0" i="0" u="none" baseline="0"/>
              <a:t>Si hay una preocupación con un niño específico, los BIR pueden ayudar a comprender lo que ocurre y a planificar apoyos personalizados. </a:t>
            </a:r>
          </a:p>
          <a:p>
            <a:endParaRPr lang="x-es-XL" dirty="0"/>
          </a:p>
          <a:p>
            <a:pPr algn="l" rtl="0"/>
            <a:r>
              <a:rPr lang="x-es-XL" b="0" i="0" u="none" baseline="0"/>
              <a:t>Por ejemplo, a veces parece que el niño adopta el comportamiento todo el día, pero, cuando mira los BIR, ve que lo adopta principalmente durante el círculo. Con esta información, puede planificar mejor qué volver a enseñar o cuándo brindar apoyos.</a:t>
            </a:r>
          </a:p>
          <a:p>
            <a:endParaRPr lang="x-es-XL" dirty="0"/>
          </a:p>
          <a:p>
            <a:pPr marL="0" marR="0" lvl="0" indent="0" algn="l" defTabSz="914400" rtl="0" eaLnBrk="1" fontAlgn="auto" latinLnBrk="0" hangingPunct="1">
              <a:lnSpc>
                <a:spcPct val="100000"/>
              </a:lnSpc>
              <a:spcBef>
                <a:spcPts val="0"/>
              </a:spcBef>
              <a:spcAft>
                <a:spcPts val="0"/>
              </a:spcAft>
              <a:buClrTx/>
              <a:buSzTx/>
              <a:buFontTx/>
              <a:buNone/>
              <a:tabLst/>
              <a:defRPr/>
            </a:pPr>
            <a:r>
              <a:rPr lang="x-es-XL" b="0" i="0" u="none" baseline="0"/>
              <a:t>La mayoría de los programas establecen un sistema para revisar con el maestro si hay múltiples BIR para un niño. Los maestros se reúnen con el capacitador del salón de clases, el especialista en comportamiento o un profesional similar que pueda ayudarle a determinar qué hacer para apoyar al niño. </a:t>
            </a:r>
            <a:endParaRPr lang="x-es-XL" dirty="0"/>
          </a:p>
          <a:p>
            <a:endParaRPr lang="x-es-XL" dirty="0"/>
          </a:p>
        </p:txBody>
      </p:sp>
      <p:sp>
        <p:nvSpPr>
          <p:cNvPr id="4" name="Slide Number Placeholder 3"/>
          <p:cNvSpPr>
            <a:spLocks noGrp="1"/>
          </p:cNvSpPr>
          <p:nvPr>
            <p:ph type="sldNum" sz="quarter" idx="10"/>
          </p:nvPr>
        </p:nvSpPr>
        <p:spPr/>
        <p:txBody>
          <a:bodyPr/>
          <a:lstStyle/>
          <a:p>
            <a:pPr algn="l" rtl="0"/>
            <a:fld id="{9BB18F57-C169-4984-88FB-A10F2DCECFA4}" type="slidenum">
              <a:rPr/>
              <a:t>10</a:t>
            </a:fld>
            <a:endParaRPr lang="x-es-XL" dirty="0"/>
          </a:p>
        </p:txBody>
      </p:sp>
    </p:spTree>
    <p:extLst>
      <p:ext uri="{BB962C8B-B14F-4D97-AF65-F5344CB8AC3E}">
        <p14:creationId xmlns:p14="http://schemas.microsoft.com/office/powerpoint/2010/main" val="3403643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98500"/>
            <a:ext cx="6205537" cy="3490913"/>
          </a:xfrm>
        </p:spPr>
      </p:sp>
      <p:sp>
        <p:nvSpPr>
          <p:cNvPr id="3" name="Notes Placeholder 2"/>
          <p:cNvSpPr>
            <a:spLocks noGrp="1"/>
          </p:cNvSpPr>
          <p:nvPr>
            <p:ph type="body" idx="1"/>
          </p:nvPr>
        </p:nvSpPr>
        <p:spPr/>
        <p:txBody>
          <a:bodyPr/>
          <a:lstStyle/>
          <a:p>
            <a:pPr algn="l" rtl="0"/>
            <a:r>
              <a:rPr lang="x-es-XL" b="0" i="0" u="none" baseline="0"/>
              <a:t>Lo que puede hacer gracias al BIR es identificar el número de incidentes por mes y luego profundizar para obtener esa información por programa, salón de clases y niño para así identificar cuáles son las medidas adecuadas que deben tomarse. Profundizando, los programas pueden crear planes de acción para abordar cualquier problema en el programa, para apoyar a un salón de clases o como parte del diseño de apoyos efectivos para niños particulares. </a:t>
            </a:r>
            <a:endParaRPr lang="x-es-XL" dirty="0"/>
          </a:p>
        </p:txBody>
      </p:sp>
      <p:sp>
        <p:nvSpPr>
          <p:cNvPr id="4" name="Slide Number Placeholder 3"/>
          <p:cNvSpPr>
            <a:spLocks noGrp="1"/>
          </p:cNvSpPr>
          <p:nvPr>
            <p:ph type="sldNum" sz="quarter" idx="10"/>
          </p:nvPr>
        </p:nvSpPr>
        <p:spPr/>
        <p:txBody>
          <a:bodyPr/>
          <a:lstStyle/>
          <a:p>
            <a:pPr algn="l" rtl="0"/>
            <a:fld id="{B7FB4A83-D2D2-4B29-AD4F-0057A2713E2B}" type="slidenum">
              <a:rPr/>
              <a:t>11</a:t>
            </a:fld>
            <a:endParaRPr lang="x-es-XL" dirty="0"/>
          </a:p>
        </p:txBody>
      </p:sp>
    </p:spTree>
    <p:extLst>
      <p:ext uri="{BB962C8B-B14F-4D97-AF65-F5344CB8AC3E}">
        <p14:creationId xmlns:p14="http://schemas.microsoft.com/office/powerpoint/2010/main" val="794862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es-XL" b="0" i="0" u="none" baseline="0"/>
              <a:t>Cuando se analizan los datos del BIR, los equipos pueden ver los datos de todo el programa. Con el resumen del programa, el equipo puede ver información, como el número de incidentes por día, el porcentaje de BIR por comportamiento problemático, respuesta y seguimiento administrativo, así como el número de niños con un BIR. Si bien el sistema ayuda a analizar los datos y crea un resumen del programa, tiene muchas más características. Para los propósitos de la capacitación de hoy, solo nos centraremos en una parte del resumen del programa. </a:t>
            </a:r>
            <a:endParaRPr lang="x-es-XL" dirty="0"/>
          </a:p>
        </p:txBody>
      </p:sp>
      <p:sp>
        <p:nvSpPr>
          <p:cNvPr id="4" name="Slide Number Placeholder 3"/>
          <p:cNvSpPr>
            <a:spLocks noGrp="1"/>
          </p:cNvSpPr>
          <p:nvPr>
            <p:ph type="sldNum" sz="quarter" idx="10"/>
          </p:nvPr>
        </p:nvSpPr>
        <p:spPr/>
        <p:txBody>
          <a:bodyPr/>
          <a:lstStyle/>
          <a:p>
            <a:pPr algn="l" rtl="0"/>
            <a:fld id="{9BB18F57-C169-4984-88FB-A10F2DCECFA4}" type="slidenum">
              <a:rPr/>
              <a:t>12</a:t>
            </a:fld>
            <a:endParaRPr lang="x-es-XL"/>
          </a:p>
        </p:txBody>
      </p:sp>
    </p:spTree>
    <p:extLst>
      <p:ext uri="{BB962C8B-B14F-4D97-AF65-F5344CB8AC3E}">
        <p14:creationId xmlns:p14="http://schemas.microsoft.com/office/powerpoint/2010/main" val="2243460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es-XL" b="0" i="0" u="none" baseline="0" dirty="0"/>
              <a:t>Diapositiva animada: Haga clic y el círculo aparecerá alrededor de las transiciones. </a:t>
            </a:r>
          </a:p>
          <a:p>
            <a:endParaRPr lang="x-es-XL" dirty="0"/>
          </a:p>
          <a:p>
            <a:pPr algn="l" rtl="0"/>
            <a:r>
              <a:rPr lang="x-es-XL" b="0" i="0" u="none" baseline="0" dirty="0"/>
              <a:t>En este ejemplo, se muestra un gráfico del resumen del programa. </a:t>
            </a:r>
          </a:p>
          <a:p>
            <a:pPr algn="l" rtl="0"/>
            <a:r>
              <a:rPr lang="x-es-XL" b="0" i="0" u="none" baseline="0" dirty="0"/>
              <a:t>Con esto, los maestros pueden ver que, recopilando datos, se hizo evidente que hay un problema con las transiciones. El equipo necesita reunir más información para determinar si se trata de un problema del salón de clases o del programa. </a:t>
            </a:r>
          </a:p>
          <a:p>
            <a:pPr algn="l" rtl="0"/>
            <a:r>
              <a:rPr lang="x-es-XL" b="0" i="0" u="none" baseline="0" dirty="0"/>
              <a:t>Veremos qué hacer con los datos en la siguiente diapositiva.</a:t>
            </a:r>
            <a:endParaRPr lang="en-US" b="0" i="0" u="none" baseline="0" dirty="0"/>
          </a:p>
          <a:p>
            <a:pPr algn="l" rtl="0"/>
            <a:endParaRPr lang="en-US" b="0" i="0" u="none" baseline="0" dirty="0"/>
          </a:p>
          <a:p>
            <a:pPr algn="l" rtl="0"/>
            <a:r>
              <a:rPr lang="en-US" b="0" i="0" u="none" baseline="0" dirty="0" err="1"/>
              <a:t>Porcentaje</a:t>
            </a:r>
            <a:r>
              <a:rPr lang="en-US" b="0" i="0" u="none" baseline="0" dirty="0"/>
              <a:t> de BIRs </a:t>
            </a:r>
            <a:r>
              <a:rPr lang="en-US" b="0" i="0" u="none" baseline="0" dirty="0" err="1"/>
              <a:t>por</a:t>
            </a:r>
            <a:r>
              <a:rPr lang="en-US" b="0" i="0" u="none" baseline="0" dirty="0"/>
              <a:t> </a:t>
            </a:r>
            <a:r>
              <a:rPr lang="en-US" b="0" i="0" u="none" baseline="0" dirty="0" err="1"/>
              <a:t>activadad</a:t>
            </a:r>
            <a:r>
              <a:rPr lang="en-US" b="0" i="0" u="none" baseline="0" dirty="0"/>
              <a:t> hasta la </a:t>
            </a:r>
            <a:r>
              <a:rPr lang="en-US" b="0" i="0" u="none" baseline="0" dirty="0" err="1"/>
              <a:t>fecha</a:t>
            </a:r>
            <a:endParaRPr lang="en-US" b="0" i="0" u="none" baseline="0" dirty="0"/>
          </a:p>
          <a:p>
            <a:pPr algn="l" rtl="0"/>
            <a:r>
              <a:rPr lang="en-US" b="0" i="0" u="none" baseline="0" dirty="0" err="1"/>
              <a:t>Cambios</a:t>
            </a:r>
            <a:endParaRPr lang="en-US" b="0" i="0" u="none" baseline="0" dirty="0"/>
          </a:p>
          <a:p>
            <a:pPr algn="l" rtl="0"/>
            <a:r>
              <a:rPr lang="en-US" b="0" i="0" u="none" baseline="0" dirty="0" err="1"/>
              <a:t>Comidas</a:t>
            </a:r>
            <a:endParaRPr lang="en-US" b="0" i="0" u="none" baseline="0" dirty="0"/>
          </a:p>
          <a:p>
            <a:pPr algn="l" rtl="0"/>
            <a:r>
              <a:rPr lang="en-US" b="0" i="0" u="none" baseline="0" dirty="0" err="1"/>
              <a:t>Actividad</a:t>
            </a:r>
            <a:r>
              <a:rPr lang="en-US" b="0" i="0" u="none" baseline="0" dirty="0"/>
              <a:t> </a:t>
            </a:r>
            <a:r>
              <a:rPr lang="en-US" b="0" i="0" u="none" baseline="0" dirty="0" err="1"/>
              <a:t>en</a:t>
            </a:r>
            <a:r>
              <a:rPr lang="en-US" b="0" i="0" u="none" baseline="0" dirty="0"/>
              <a:t> </a:t>
            </a:r>
            <a:r>
              <a:rPr lang="en-US" b="0" i="0" u="none" baseline="0" dirty="0" err="1"/>
              <a:t>grupos</a:t>
            </a:r>
            <a:r>
              <a:rPr lang="en-US" b="0" i="0" u="none" baseline="0" dirty="0"/>
              <a:t> </a:t>
            </a:r>
            <a:r>
              <a:rPr lang="en-US" b="0" i="0" u="none" baseline="0" dirty="0" err="1"/>
              <a:t>grandes</a:t>
            </a:r>
            <a:r>
              <a:rPr lang="en-US" b="0" i="0" u="none" baseline="0" dirty="0"/>
              <a:t> o del </a:t>
            </a:r>
            <a:r>
              <a:rPr lang="en-US" b="0" i="0" u="none" baseline="0" dirty="0" err="1"/>
              <a:t>circulo</a:t>
            </a:r>
            <a:endParaRPr lang="en-US" b="0" i="0" u="none" baseline="0" dirty="0"/>
          </a:p>
          <a:p>
            <a:pPr algn="l" rtl="0"/>
            <a:r>
              <a:rPr lang="en-US" b="0" i="0" u="none" baseline="0" dirty="0" err="1"/>
              <a:t>Juego</a:t>
            </a:r>
            <a:r>
              <a:rPr lang="en-US" b="0" i="0" u="none" baseline="0" dirty="0"/>
              <a:t> interior</a:t>
            </a:r>
          </a:p>
          <a:p>
            <a:pPr algn="l" rtl="0"/>
            <a:r>
              <a:rPr lang="en-US" b="0" i="0" u="none" baseline="0" dirty="0" err="1"/>
              <a:t>Juego</a:t>
            </a:r>
            <a:r>
              <a:rPr lang="en-US" b="0" i="0" u="none" baseline="0" dirty="0"/>
              <a:t> exterior (patio)</a:t>
            </a:r>
          </a:p>
          <a:p>
            <a:pPr algn="l" rtl="0"/>
            <a:r>
              <a:rPr lang="en-US" b="0" i="0" u="none" baseline="0" dirty="0" err="1"/>
              <a:t>Cuidado</a:t>
            </a:r>
            <a:r>
              <a:rPr lang="en-US" b="0" i="0" u="none" baseline="0" dirty="0"/>
              <a:t> </a:t>
            </a:r>
            <a:r>
              <a:rPr lang="en-US" b="0" i="0" u="none" baseline="0" dirty="0" err="1"/>
              <a:t>propio</a:t>
            </a:r>
            <a:r>
              <a:rPr lang="en-US" b="0" i="0" u="none" baseline="0" dirty="0"/>
              <a:t> / </a:t>
            </a:r>
            <a:r>
              <a:rPr lang="en-US" b="0" i="0" u="none" baseline="0" dirty="0" err="1"/>
              <a:t>baño</a:t>
            </a:r>
            <a:endParaRPr lang="en-US" b="0"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err="1"/>
              <a:t>Actividad</a:t>
            </a:r>
            <a:r>
              <a:rPr lang="en-US" b="0" i="0" u="none" baseline="0" dirty="0"/>
              <a:t> </a:t>
            </a:r>
            <a:r>
              <a:rPr lang="en-US" b="0" i="0" u="none" baseline="0" dirty="0" err="1"/>
              <a:t>en</a:t>
            </a:r>
            <a:r>
              <a:rPr lang="en-US" b="0" i="0" u="none" baseline="0" dirty="0"/>
              <a:t> </a:t>
            </a:r>
            <a:r>
              <a:rPr lang="en-US" b="0" i="0" u="none" baseline="0" dirty="0" err="1"/>
              <a:t>grupos</a:t>
            </a:r>
            <a:r>
              <a:rPr lang="en-US" b="0" i="0" u="none" baseline="0" dirty="0"/>
              <a:t> </a:t>
            </a:r>
            <a:r>
              <a:rPr lang="en-US" b="0" i="0" u="none" baseline="0" dirty="0" err="1"/>
              <a:t>pequeños</a:t>
            </a:r>
            <a:endParaRPr lang="en-US" b="0"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a:t>Siesta / </a:t>
            </a:r>
            <a:r>
              <a:rPr lang="en-US" b="0" i="0" dirty="0" err="1">
                <a:solidFill>
                  <a:srgbClr val="000000"/>
                </a:solidFill>
                <a:effectLst/>
                <a:latin typeface="WR_Korean"/>
              </a:rPr>
              <a:t>tiempo</a:t>
            </a:r>
            <a:r>
              <a:rPr lang="en-US" b="0" i="0" dirty="0">
                <a:solidFill>
                  <a:srgbClr val="000000"/>
                </a:solidFill>
                <a:effectLst/>
                <a:latin typeface="WR_Korean"/>
              </a:rPr>
              <a:t> de </a:t>
            </a:r>
            <a:r>
              <a:rPr lang="en-US" b="0" i="0" dirty="0" err="1">
                <a:solidFill>
                  <a:srgbClr val="000000"/>
                </a:solidFill>
                <a:effectLst/>
                <a:latin typeface="WR_Korean"/>
              </a:rPr>
              <a:t>reflexión</a:t>
            </a:r>
            <a:endParaRPr lang="en-US" b="0" i="0" u="none" baseline="0" dirty="0">
              <a:solidFill>
                <a:srgbClr val="000000"/>
              </a:solidFill>
              <a:effectLst/>
              <a:latin typeface="WR_Kore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a:solidFill>
                  <a:srgbClr val="000000"/>
                </a:solidFill>
                <a:effectLst/>
                <a:latin typeface="WR_Korean"/>
              </a:rPr>
              <a:t>Salida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err="1">
                <a:solidFill>
                  <a:srgbClr val="000000"/>
                </a:solidFill>
                <a:effectLst/>
                <a:latin typeface="WR_Korean"/>
              </a:rPr>
              <a:t>Llegada</a:t>
            </a:r>
            <a:endParaRPr lang="en-US" b="0" i="0" u="none" baseline="0" dirty="0">
              <a:solidFill>
                <a:srgbClr val="000000"/>
              </a:solidFill>
              <a:effectLst/>
              <a:latin typeface="WR_Kore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err="1"/>
              <a:t>Transporte</a:t>
            </a:r>
            <a:endParaRPr lang="en-US" b="0"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err="1"/>
              <a:t>Otro</a:t>
            </a:r>
            <a:endParaRPr lang="en-US" b="0"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41414"/>
                </a:solidFill>
                <a:effectLst/>
                <a:latin typeface="Verdana" panose="020B0604030504040204" pitchFamily="34" charset="0"/>
              </a:rPr>
              <a:t>Cambio de </a:t>
            </a:r>
            <a:r>
              <a:rPr lang="en-US" b="0" i="0" dirty="0" err="1">
                <a:solidFill>
                  <a:srgbClr val="141414"/>
                </a:solidFill>
                <a:effectLst/>
                <a:latin typeface="Verdana" panose="020B0604030504040204" pitchFamily="34" charset="0"/>
              </a:rPr>
              <a:t>pañales</a:t>
            </a:r>
            <a:endParaRPr lang="en-US" b="0" i="0" dirty="0">
              <a:solidFill>
                <a:srgbClr val="141414"/>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41414"/>
                </a:solidFill>
                <a:effectLst/>
                <a:latin typeface="Verdana" panose="020B0604030504040204" pitchFamily="34" charset="0"/>
              </a:rPr>
              <a:t>(</a:t>
            </a:r>
            <a:r>
              <a:rPr lang="en-US" b="0" i="0" dirty="0" err="1">
                <a:solidFill>
                  <a:srgbClr val="141414"/>
                </a:solidFill>
                <a:effectLst/>
                <a:latin typeface="Verdana" panose="020B0604030504040204" pitchFamily="34" charset="0"/>
              </a:rPr>
              <a:t>en</a:t>
            </a:r>
            <a:r>
              <a:rPr lang="en-US" b="0" i="0" dirty="0">
                <a:solidFill>
                  <a:srgbClr val="141414"/>
                </a:solidFill>
                <a:effectLst/>
                <a:latin typeface="Verdana" panose="020B0604030504040204" pitchFamily="34" charset="0"/>
              </a:rPr>
              <a:t> </a:t>
            </a:r>
            <a:r>
              <a:rPr lang="en-US" b="0" i="0" dirty="0" err="1">
                <a:solidFill>
                  <a:srgbClr val="141414"/>
                </a:solidFill>
                <a:effectLst/>
                <a:latin typeface="Verdana" panose="020B0604030504040204" pitchFamily="34" charset="0"/>
              </a:rPr>
              <a:t>blanco</a:t>
            </a:r>
            <a:r>
              <a:rPr lang="en-US" b="0" i="0" dirty="0">
                <a:solidFill>
                  <a:srgbClr val="141414"/>
                </a:solidFill>
                <a:effectLst/>
                <a:latin typeface="Verdana" panose="020B0604030504040204" pitchFamily="34" charset="0"/>
              </a:rPr>
              <a:t>)</a:t>
            </a:r>
            <a:endParaRPr lang="x-es-XL" dirty="0"/>
          </a:p>
        </p:txBody>
      </p:sp>
      <p:sp>
        <p:nvSpPr>
          <p:cNvPr id="4" name="Slide Number Placeholder 3"/>
          <p:cNvSpPr>
            <a:spLocks noGrp="1"/>
          </p:cNvSpPr>
          <p:nvPr>
            <p:ph type="sldNum" sz="quarter" idx="10"/>
          </p:nvPr>
        </p:nvSpPr>
        <p:spPr/>
        <p:txBody>
          <a:bodyPr/>
          <a:lstStyle/>
          <a:p>
            <a:pPr algn="l" rtl="0"/>
            <a:fld id="{9BB18F57-C169-4984-88FB-A10F2DCECFA4}" type="slidenum">
              <a:rPr/>
              <a:t>13</a:t>
            </a:fld>
            <a:endParaRPr lang="x-es-XL"/>
          </a:p>
        </p:txBody>
      </p:sp>
    </p:spTree>
    <p:extLst>
      <p:ext uri="{BB962C8B-B14F-4D97-AF65-F5344CB8AC3E}">
        <p14:creationId xmlns:p14="http://schemas.microsoft.com/office/powerpoint/2010/main" val="221866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es-XL" b="0" i="0" u="none" baseline="0"/>
              <a:t>Diapositiva animada (última línea de la diapositiva)</a:t>
            </a:r>
          </a:p>
          <a:p>
            <a:pPr algn="l" rtl="0"/>
            <a:r>
              <a:rPr lang="x-es-XL" b="0" i="0" u="none" baseline="0"/>
              <a:t>Explíqueles a los maestros que, al profundizar en los datos, podemos comprender lo siguiente:</a:t>
            </a:r>
          </a:p>
          <a:p>
            <a:pPr algn="l" rtl="0"/>
            <a:r>
              <a:rPr lang="x-es-XL" b="0" i="0" u="none" baseline="0">
                <a:solidFill>
                  <a:srgbClr val="FF0000"/>
                </a:solidFill>
              </a:rPr>
              <a:t>El comportamiento ocurre con mayor frecuencia durante la transición al juego al aire libre.</a:t>
            </a:r>
          </a:p>
          <a:p>
            <a:pPr algn="l" rtl="0"/>
            <a:r>
              <a:rPr lang="x-es-XL" b="0" i="0" u="none" baseline="0">
                <a:solidFill>
                  <a:srgbClr val="FF0000"/>
                </a:solidFill>
              </a:rPr>
              <a:t>El comportamiento ocurre durante esta actividad en la mayoría de los salones de clases.</a:t>
            </a:r>
          </a:p>
          <a:p>
            <a:endParaRPr lang="x-es-XL" baseline="0" dirty="0"/>
          </a:p>
          <a:p>
            <a:pPr algn="l" rtl="0"/>
            <a:r>
              <a:rPr lang="x-es-XL" b="0" i="0" u="none" baseline="0"/>
              <a:t>Esto llevó al capacitador del equipo a observar los salones de clases durante este tiempo y a obtener más información de los maestros sobre por qué ocurría esto. </a:t>
            </a:r>
          </a:p>
          <a:p>
            <a:pPr algn="l" rtl="0"/>
            <a:r>
              <a:rPr lang="x-es-XL" b="0" i="0" u="none" baseline="0"/>
              <a:t>Los maestros informaron con frecuencia que los horarios que establece el programa hacen que una clase tenga que esperar a que la otra haga la transición antes de que puedan salir. Es durante esta espera que los maestros ven un aumento en el comportamiento problemático que se informa. </a:t>
            </a:r>
          </a:p>
          <a:p>
            <a:endParaRPr lang="x-es-XL" baseline="0" dirty="0"/>
          </a:p>
          <a:p>
            <a:pPr algn="l" rtl="0"/>
            <a:r>
              <a:rPr lang="x-es-XL" b="0" i="0" u="none" baseline="0"/>
              <a:t>Haga clic para activar la animación:</a:t>
            </a:r>
          </a:p>
          <a:p>
            <a:pPr algn="l" rtl="0"/>
            <a:r>
              <a:rPr lang="x-es-XL" b="0" i="0" u="none" baseline="0"/>
              <a:t>Pregúntele al grupo qué estrategias podrían ayudar a disminuir los incidentes de comportamiento durante este tiempo. Señale que, al tener los datos del programa, se pueden hacer ajustes para beneficiar a todos los salones de clases, en lugar de abordar cada incidente niño por niño. </a:t>
            </a:r>
          </a:p>
          <a:p>
            <a:endParaRPr lang="x-es-XL" dirty="0"/>
          </a:p>
        </p:txBody>
      </p:sp>
      <p:sp>
        <p:nvSpPr>
          <p:cNvPr id="4" name="Slide Number Placeholder 3"/>
          <p:cNvSpPr>
            <a:spLocks noGrp="1"/>
          </p:cNvSpPr>
          <p:nvPr>
            <p:ph type="sldNum" sz="quarter" idx="10"/>
          </p:nvPr>
        </p:nvSpPr>
        <p:spPr/>
        <p:txBody>
          <a:bodyPr/>
          <a:lstStyle/>
          <a:p>
            <a:pPr algn="l" rtl="0"/>
            <a:fld id="{9BB18F57-C169-4984-88FB-A10F2DCECFA4}" type="slidenum">
              <a:rPr/>
              <a:t>14</a:t>
            </a:fld>
            <a:endParaRPr lang="x-es-XL"/>
          </a:p>
        </p:txBody>
      </p:sp>
    </p:spTree>
    <p:extLst>
      <p:ext uri="{BB962C8B-B14F-4D97-AF65-F5344CB8AC3E}">
        <p14:creationId xmlns:p14="http://schemas.microsoft.com/office/powerpoint/2010/main" val="3289673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es-XL" b="0" i="0" u="none" baseline="0"/>
              <a:t>Cuando se analizan los datos del BIR, los equipos pueden ver un resumen de datos por salón de clases.  Así, el equipo puede centrarse en dónde sería más efectivo brindar apoyo. La vista del salón de clases proporciona el número total de BIR que se escribieron por ID de salón de clases.  El resumen del salón de clases proporciona la siguiente información:</a:t>
            </a:r>
          </a:p>
          <a:p>
            <a:pPr marL="228600" indent="-228600" algn="l" rtl="0">
              <a:buFont typeface="+mj-lt"/>
              <a:buAutoNum type="arabicPeriod"/>
            </a:pPr>
            <a:r>
              <a:rPr lang="x-es-XL" b="0" i="0" u="none" baseline="0"/>
              <a:t>el número de incidentes por niño para identificar si se trata de un niño o más de uno; </a:t>
            </a:r>
          </a:p>
          <a:p>
            <a:pPr marL="228600" indent="-228600" algn="l" rtl="0">
              <a:buFont typeface="+mj-lt"/>
              <a:buAutoNum type="arabicPeriod"/>
            </a:pPr>
            <a:r>
              <a:rPr lang="x-es-XL" b="0" i="0" u="none" baseline="0"/>
              <a:t>el número de incidentes por mes para identificar si los incidentes están en curso o si se hicieron más frecuentes en un mes;</a:t>
            </a:r>
          </a:p>
          <a:p>
            <a:pPr marL="228600" indent="-228600" algn="l" rtl="0">
              <a:buFont typeface="+mj-lt"/>
              <a:buAutoNum type="arabicPeriod"/>
            </a:pPr>
            <a:r>
              <a:rPr lang="x-es-XL" b="0" i="0" u="none" baseline="0"/>
              <a:t>qué comportamiento problemático ocurre con mayor frecuencia y en qué actividad; y</a:t>
            </a:r>
          </a:p>
          <a:p>
            <a:pPr marL="228600" indent="-228600" algn="l" rtl="0">
              <a:buFont typeface="+mj-lt"/>
              <a:buAutoNum type="arabicPeriod"/>
            </a:pPr>
            <a:r>
              <a:rPr lang="x-es-XL" b="0" i="0" u="none" baseline="0"/>
              <a:t>qué respuestas se han probado.</a:t>
            </a:r>
            <a:endParaRPr lang="x-es-XL" dirty="0"/>
          </a:p>
        </p:txBody>
      </p:sp>
      <p:sp>
        <p:nvSpPr>
          <p:cNvPr id="4" name="Slide Number Placeholder 3"/>
          <p:cNvSpPr>
            <a:spLocks noGrp="1"/>
          </p:cNvSpPr>
          <p:nvPr>
            <p:ph type="sldNum" sz="quarter" idx="10"/>
          </p:nvPr>
        </p:nvSpPr>
        <p:spPr/>
        <p:txBody>
          <a:bodyPr/>
          <a:lstStyle/>
          <a:p>
            <a:pPr algn="l" rtl="0"/>
            <a:fld id="{9BB18F57-C169-4984-88FB-A10F2DCECFA4}" type="slidenum">
              <a:rPr/>
              <a:t>15</a:t>
            </a:fld>
            <a:endParaRPr lang="x-es-XL"/>
          </a:p>
        </p:txBody>
      </p:sp>
    </p:spTree>
    <p:extLst>
      <p:ext uri="{BB962C8B-B14F-4D97-AF65-F5344CB8AC3E}">
        <p14:creationId xmlns:p14="http://schemas.microsoft.com/office/powerpoint/2010/main" val="1706372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es-XL" b="0" i="0" u="none" baseline="0"/>
              <a:t>En este ejemplo, vemos que se informaron algunos incidentes en octubre, pero que se redujeron a un número muy bajo durante tres meses, seguido de un aumento pronunciado en febrero. Vemos, en los datos de los niños, que un niño (el C39) tiene, con mucho, el mayor número de informes de incidentes, pero que al menos otros tres niños (el C38, C32 y C26) tienen un mayor porcentaje de BIR en comparación con el resto.  El siguiente paso sería identificar las similitudes entre los niños con BIR e identificar qué pudo haber ocurrido en febrero que haya conducido al fuerte aumento.  </a:t>
            </a:r>
          </a:p>
          <a:p>
            <a:pPr algn="l" rtl="0"/>
            <a:r>
              <a:rPr lang="x-es-XL" b="0" i="0" u="none" baseline="0"/>
              <a:t>Los gráficos que muestran el número total de incidentes, actividad y comportamiento se reducirán aún más cuándo se haga una observación y se recopilen los comentarios de los maestros con ese enfoque para ser más efectivos. </a:t>
            </a:r>
          </a:p>
        </p:txBody>
      </p:sp>
      <p:sp>
        <p:nvSpPr>
          <p:cNvPr id="4" name="Slide Number Placeholder 3"/>
          <p:cNvSpPr>
            <a:spLocks noGrp="1"/>
          </p:cNvSpPr>
          <p:nvPr>
            <p:ph type="sldNum" sz="quarter" idx="10"/>
          </p:nvPr>
        </p:nvSpPr>
        <p:spPr/>
        <p:txBody>
          <a:bodyPr/>
          <a:lstStyle/>
          <a:p>
            <a:pPr algn="l" rtl="0"/>
            <a:fld id="{9BB18F57-C169-4984-88FB-A10F2DCECFA4}" type="slidenum">
              <a:rPr/>
              <a:t>16</a:t>
            </a:fld>
            <a:endParaRPr lang="x-es-XL"/>
          </a:p>
        </p:txBody>
      </p:sp>
    </p:spTree>
    <p:extLst>
      <p:ext uri="{BB962C8B-B14F-4D97-AF65-F5344CB8AC3E}">
        <p14:creationId xmlns:p14="http://schemas.microsoft.com/office/powerpoint/2010/main" val="1036588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98500"/>
            <a:ext cx="6205537"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es-XL" b="0" i="0" u="none" baseline="0"/>
              <a:t>Notas para el presentador: Este es un escenario que sirve para comparar la forma en que se ve el comportamiento de un niño con datos del BIR y sin ellos. </a:t>
            </a:r>
          </a:p>
          <a:p>
            <a:pPr marL="0" marR="0" lvl="0" indent="0" algn="l" defTabSz="914400" rtl="0" eaLnBrk="1" fontAlgn="auto" latinLnBrk="0" hangingPunct="1">
              <a:lnSpc>
                <a:spcPct val="100000"/>
              </a:lnSpc>
              <a:spcBef>
                <a:spcPts val="0"/>
              </a:spcBef>
              <a:spcAft>
                <a:spcPts val="0"/>
              </a:spcAft>
              <a:buClrTx/>
              <a:buSzTx/>
              <a:buFontTx/>
              <a:buNone/>
              <a:tabLst/>
              <a:defRPr/>
            </a:pPr>
            <a:r>
              <a:rPr lang="x-es-XL" b="0" i="0" u="none" baseline="0"/>
              <a:t>La información sobre el salón de clases y el niño es la misma para ambos escenarios, pero veremos la diferencia en la selección de apoyos con y sin datos. </a:t>
            </a:r>
            <a:endParaRPr lang="x-es-XL" dirty="0"/>
          </a:p>
        </p:txBody>
      </p:sp>
      <p:sp>
        <p:nvSpPr>
          <p:cNvPr id="4" name="Slide Number Placeholder 3"/>
          <p:cNvSpPr>
            <a:spLocks noGrp="1"/>
          </p:cNvSpPr>
          <p:nvPr>
            <p:ph type="sldNum" sz="quarter" idx="5"/>
          </p:nvPr>
        </p:nvSpPr>
        <p:spPr/>
        <p:txBody>
          <a:bodyPr/>
          <a:lstStyle/>
          <a:p>
            <a:pPr algn="l" rtl="0"/>
            <a:fld id="{B7FB4A83-D2D2-4B29-AD4F-0057A2713E2B}" type="slidenum">
              <a:rPr/>
              <a:t>17</a:t>
            </a:fld>
            <a:endParaRPr lang="x-es-XL" dirty="0"/>
          </a:p>
        </p:txBody>
      </p:sp>
    </p:spTree>
    <p:extLst>
      <p:ext uri="{BB962C8B-B14F-4D97-AF65-F5344CB8AC3E}">
        <p14:creationId xmlns:p14="http://schemas.microsoft.com/office/powerpoint/2010/main" val="2949846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es-XL" b="0" i="0" u="none" baseline="0"/>
              <a:t>En este ejemplo, Beth lleva a cabo actos de intervención aleatorios. Prueba estrategias al azar sin datos adecuados para realmente comprender los detalles del comportamiento, como la función del comportamiento o la actividad en la que ocurren la mayoría de los incidentes.</a:t>
            </a:r>
            <a:endParaRPr lang="x-es-XL" dirty="0"/>
          </a:p>
        </p:txBody>
      </p:sp>
      <p:sp>
        <p:nvSpPr>
          <p:cNvPr id="4" name="Slide Number Placeholder 3"/>
          <p:cNvSpPr>
            <a:spLocks noGrp="1"/>
          </p:cNvSpPr>
          <p:nvPr>
            <p:ph type="sldNum" sz="quarter" idx="10"/>
          </p:nvPr>
        </p:nvSpPr>
        <p:spPr/>
        <p:txBody>
          <a:bodyPr/>
          <a:lstStyle/>
          <a:p>
            <a:pPr algn="l" rtl="0"/>
            <a:fld id="{9BB18F57-C169-4984-88FB-A10F2DCECFA4}" type="slidenum">
              <a:rPr/>
              <a:t>18</a:t>
            </a:fld>
            <a:endParaRPr lang="x-es-XL"/>
          </a:p>
        </p:txBody>
      </p:sp>
    </p:spTree>
    <p:extLst>
      <p:ext uri="{BB962C8B-B14F-4D97-AF65-F5344CB8AC3E}">
        <p14:creationId xmlns:p14="http://schemas.microsoft.com/office/powerpoint/2010/main" val="2379584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es-XL" b="0" i="0" u="none" baseline="0" dirty="0"/>
              <a:t>Esta es una diapositiva animada que muestra los datos de Kim. La siguiente diapositiva resumirá estos gráficos para que el maestro obtenga más conocimiento sobre elementos, como la posible motivación y los incidentes por comportamiento problemático.</a:t>
            </a:r>
            <a:endParaRPr lang="en-US" b="0" i="0" u="none" baseline="0" dirty="0"/>
          </a:p>
          <a:p>
            <a:pPr algn="l" rtl="0"/>
            <a:endParaRPr lang="en-US" b="0" i="0" u="none" baseline="0" dirty="0"/>
          </a:p>
          <a:p>
            <a:pPr algn="l" rtl="0"/>
            <a:r>
              <a:rPr lang="en-US" b="0" i="0" u="none" baseline="0" dirty="0" err="1"/>
              <a:t>Cantidad</a:t>
            </a:r>
            <a:r>
              <a:rPr lang="en-US" b="0" i="0" u="none" baseline="0" dirty="0"/>
              <a:t> de </a:t>
            </a:r>
            <a:r>
              <a:rPr lang="en-US" b="0" i="0" u="none" baseline="0" dirty="0" err="1"/>
              <a:t>incidentes</a:t>
            </a:r>
            <a:endParaRPr lang="en-US" b="0"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err="1"/>
              <a:t>Cantidad</a:t>
            </a:r>
            <a:r>
              <a:rPr lang="en-US" b="0" i="0" u="none" baseline="0" dirty="0"/>
              <a:t> de </a:t>
            </a:r>
            <a:r>
              <a:rPr lang="en-US" b="0" i="0" u="none" baseline="0" dirty="0" err="1"/>
              <a:t>incidentes</a:t>
            </a:r>
            <a:r>
              <a:rPr lang="en-US" b="0" i="0" u="none" baseline="0" dirty="0"/>
              <a:t> </a:t>
            </a:r>
            <a:r>
              <a:rPr lang="en-US" b="0" i="0" u="none" baseline="0" dirty="0" err="1"/>
              <a:t>por</a:t>
            </a:r>
            <a:r>
              <a:rPr lang="en-US" b="0" i="0" u="none" baseline="0" dirty="0"/>
              <a:t> </a:t>
            </a:r>
            <a:r>
              <a:rPr lang="en-US" b="0" i="0" u="none" baseline="0" dirty="0" err="1"/>
              <a:t>comportamiento</a:t>
            </a:r>
            <a:endParaRPr lang="en-US" b="0"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err="1"/>
              <a:t>Cantidad</a:t>
            </a:r>
            <a:r>
              <a:rPr lang="en-US" b="0" i="0" u="none" baseline="0" dirty="0"/>
              <a:t> de </a:t>
            </a:r>
            <a:r>
              <a:rPr lang="en-US" b="0" i="0" u="none" baseline="0" dirty="0" err="1"/>
              <a:t>incidentes</a:t>
            </a:r>
            <a:r>
              <a:rPr lang="en-US" b="0" i="0" u="none" baseline="0" dirty="0"/>
              <a:t> </a:t>
            </a:r>
            <a:r>
              <a:rPr lang="en-US" b="0" i="0" u="none" baseline="0" dirty="0" err="1"/>
              <a:t>por</a:t>
            </a:r>
            <a:r>
              <a:rPr lang="en-US" b="0" i="0" u="none" baseline="0" dirty="0"/>
              <a:t> </a:t>
            </a:r>
            <a:r>
              <a:rPr lang="en-US" b="0" i="0" u="none" baseline="0" dirty="0" err="1"/>
              <a:t>actividad</a:t>
            </a:r>
            <a:endParaRPr lang="en-US" b="0"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err="1"/>
              <a:t>Cantidad</a:t>
            </a:r>
            <a:r>
              <a:rPr lang="en-US" b="0" i="0" u="none" baseline="0" dirty="0"/>
              <a:t> de </a:t>
            </a:r>
            <a:r>
              <a:rPr lang="en-US" b="0" i="0" u="none" baseline="0" dirty="0" err="1"/>
              <a:t>incidentes</a:t>
            </a:r>
            <a:r>
              <a:rPr lang="en-US" b="0" i="0" u="none" baseline="0" dirty="0"/>
              <a:t> </a:t>
            </a:r>
            <a:r>
              <a:rPr lang="en-US" b="0" i="0" u="none" baseline="0" dirty="0" err="1"/>
              <a:t>por</a:t>
            </a:r>
            <a:r>
              <a:rPr lang="en-US" b="0" i="0" u="none" baseline="0" dirty="0"/>
              <a:t> la </a:t>
            </a:r>
            <a:r>
              <a:rPr lang="en-US" b="0" i="0" u="none" baseline="0" dirty="0" err="1"/>
              <a:t>implicación</a:t>
            </a:r>
            <a:r>
              <a:rPr lang="en-US" b="0" i="0" u="none" baseline="0" dirty="0"/>
              <a:t> de </a:t>
            </a:r>
            <a:r>
              <a:rPr lang="en-US" b="0" i="0" u="none" baseline="0" dirty="0" err="1"/>
              <a:t>terceros</a:t>
            </a:r>
            <a:endParaRPr lang="en-US" b="0"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err="1"/>
              <a:t>Cantidad</a:t>
            </a:r>
            <a:r>
              <a:rPr lang="en-US" b="0" i="0" u="none" baseline="0" dirty="0"/>
              <a:t> de </a:t>
            </a:r>
            <a:r>
              <a:rPr lang="en-US" b="0" i="0" u="none" baseline="0" dirty="0" err="1"/>
              <a:t>incidentes</a:t>
            </a:r>
            <a:r>
              <a:rPr lang="en-US" b="0" i="0" u="none" baseline="0" dirty="0"/>
              <a:t> </a:t>
            </a:r>
            <a:r>
              <a:rPr lang="en-US" b="0" i="0" u="none" baseline="0" dirty="0" err="1"/>
              <a:t>por</a:t>
            </a:r>
            <a:r>
              <a:rPr lang="en-US" b="0" i="0" u="none" baseline="0" dirty="0"/>
              <a:t> </a:t>
            </a:r>
            <a:r>
              <a:rPr lang="en-US" b="0" i="0" u="none" baseline="0" dirty="0" err="1"/>
              <a:t>motivación</a:t>
            </a:r>
            <a:r>
              <a:rPr lang="en-US" b="0" i="0" u="none" baseline="0" dirty="0"/>
              <a:t>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err="1"/>
              <a:t>Cantidad</a:t>
            </a:r>
            <a:r>
              <a:rPr lang="en-US" b="0" i="0" u="none" baseline="0" dirty="0"/>
              <a:t> de </a:t>
            </a:r>
            <a:r>
              <a:rPr lang="en-US" b="0" i="0" u="none" baseline="0" dirty="0" err="1"/>
              <a:t>incidentes</a:t>
            </a:r>
            <a:r>
              <a:rPr lang="en-US" b="0" i="0" u="none" baseline="0" dirty="0"/>
              <a:t> </a:t>
            </a:r>
            <a:r>
              <a:rPr lang="en-US" b="0" i="0" u="none" baseline="0" dirty="0" err="1"/>
              <a:t>por</a:t>
            </a:r>
            <a:r>
              <a:rPr lang="en-US" b="0" i="0" u="none" baseline="0" dirty="0"/>
              <a:t> </a:t>
            </a:r>
            <a:r>
              <a:rPr lang="en-US" b="0" i="0" u="none" baseline="0" dirty="0" err="1"/>
              <a:t>respuesta</a:t>
            </a:r>
            <a:endParaRPr lang="en-US" b="0"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err="1"/>
              <a:t>Cantidad</a:t>
            </a:r>
            <a:r>
              <a:rPr lang="en-US" b="0" i="0" u="none" baseline="0" dirty="0"/>
              <a:t> de </a:t>
            </a:r>
            <a:r>
              <a:rPr lang="en-US" b="0" i="0" u="none" baseline="0" dirty="0" err="1"/>
              <a:t>incidentes</a:t>
            </a:r>
            <a:r>
              <a:rPr lang="en-US" b="0" i="0" u="none" baseline="0" dirty="0"/>
              <a:t> </a:t>
            </a:r>
            <a:r>
              <a:rPr lang="en-US" b="0" i="0" u="none" baseline="0" dirty="0" err="1"/>
              <a:t>seguidos</a:t>
            </a:r>
            <a:r>
              <a:rPr lang="en-US" b="0" i="0" u="none" baseline="0" dirty="0"/>
              <a:t> </a:t>
            </a:r>
            <a:r>
              <a:rPr lang="en-US" b="0" i="0" u="none" baseline="0" dirty="0" err="1"/>
              <a:t>por</a:t>
            </a:r>
            <a:r>
              <a:rPr lang="en-US" b="0" i="0" u="none" baseline="0" dirty="0"/>
              <a:t> la </a:t>
            </a:r>
            <a:r>
              <a:rPr lang="en-US" b="0" i="0" u="none" baseline="0" dirty="0" err="1"/>
              <a:t>Dirección</a:t>
            </a:r>
            <a:r>
              <a:rPr lang="en-US" b="0" i="0" u="none" baseline="0" dirty="0"/>
              <a:t> </a:t>
            </a:r>
            <a:br>
              <a:rPr lang="en-US" b="0" i="0" u="none" baseline="0" dirty="0"/>
            </a:br>
            <a:br>
              <a:rPr lang="en-US" b="0" i="0" u="none" baseline="0" dirty="0"/>
            </a:br>
            <a:r>
              <a:rPr lang="en-US" b="0" i="0" u="none" baseline="0" dirty="0"/>
              <a:t>No </a:t>
            </a:r>
            <a:r>
              <a:rPr lang="en-US" b="0" i="0" u="none" baseline="0" dirty="0" err="1"/>
              <a:t>aplica</a:t>
            </a:r>
            <a:r>
              <a:rPr lang="en-US" b="0" i="0" u="none" baseline="0" dirty="0"/>
              <a:t> </a:t>
            </a:r>
            <a:br>
              <a:rPr lang="en-US" b="0" i="0" u="none" baseline="0" dirty="0"/>
            </a:br>
            <a:r>
              <a:rPr lang="en-US" b="0" i="0" u="none" baseline="0" dirty="0" err="1"/>
              <a:t>Ponerse</a:t>
            </a:r>
            <a:r>
              <a:rPr lang="en-US" b="0" i="0" u="none" baseline="0" dirty="0"/>
              <a:t> </a:t>
            </a:r>
            <a:r>
              <a:rPr lang="en-US" b="0" i="0" u="none" baseline="0" dirty="0" err="1"/>
              <a:t>en</a:t>
            </a:r>
            <a:r>
              <a:rPr lang="en-US" b="0" i="0" u="none" baseline="0" dirty="0"/>
              <a:t> </a:t>
            </a:r>
            <a:r>
              <a:rPr lang="en-US" b="0" i="0" u="none" baseline="0" dirty="0" err="1"/>
              <a:t>contacto</a:t>
            </a:r>
            <a:r>
              <a:rPr lang="en-US" b="0" i="0" u="none" baseline="0" dirty="0"/>
              <a:t> con la </a:t>
            </a:r>
            <a:r>
              <a:rPr lang="en-US" b="0" i="0" u="none" baseline="0" dirty="0" err="1"/>
              <a:t>familia</a:t>
            </a:r>
            <a:endParaRPr lang="en-US" b="0"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err="1"/>
              <a:t>Organizar</a:t>
            </a:r>
            <a:r>
              <a:rPr lang="en-US" b="0" i="0" u="none" baseline="0" dirty="0"/>
              <a:t> </a:t>
            </a:r>
            <a:r>
              <a:rPr lang="en-US" b="0" i="0" u="none" baseline="0" dirty="0" err="1"/>
              <a:t>una</a:t>
            </a:r>
            <a:r>
              <a:rPr lang="en-US" b="0" i="0" u="none" baseline="0" dirty="0"/>
              <a:t> consulta de </a:t>
            </a:r>
            <a:r>
              <a:rPr lang="en-US" b="0" i="0" u="none" baseline="0" dirty="0" err="1"/>
              <a:t>comportamiento</a:t>
            </a:r>
            <a:r>
              <a:rPr lang="en-US" b="0" i="0" u="none"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err="1"/>
              <a:t>Suspensión</a:t>
            </a:r>
            <a:r>
              <a:rPr lang="en-US" b="0" i="0" u="none" baseline="0" dirty="0"/>
              <a:t> de un día o </a:t>
            </a:r>
            <a:r>
              <a:rPr lang="en-US" b="0" i="0" u="none" baseline="0" dirty="0" err="1"/>
              <a:t>más</a:t>
            </a:r>
            <a:endParaRPr lang="en-US" b="0"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err="1"/>
              <a:t>Matrícula</a:t>
            </a:r>
            <a:r>
              <a:rPr lang="en-US" b="0" i="0" u="none" baseline="0" dirty="0"/>
              <a:t> </a:t>
            </a:r>
            <a:r>
              <a:rPr lang="en-US" b="0" i="0" u="none" baseline="0" dirty="0" err="1"/>
              <a:t>condicional</a:t>
            </a:r>
            <a:endParaRPr lang="en-US" b="0"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a:t>Junta con la </a:t>
            </a:r>
            <a:r>
              <a:rPr lang="en-US" b="0" i="0" u="none" baseline="0" dirty="0" err="1"/>
              <a:t>familia</a:t>
            </a:r>
            <a:endParaRPr lang="en-US" b="0"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000000"/>
                </a:solidFill>
                <a:effectLst/>
                <a:latin typeface="WR_Korean"/>
              </a:rPr>
              <a:t>Extracción</a:t>
            </a:r>
            <a:r>
              <a:rPr lang="en-US" b="0" i="0" u="none" baseline="0" dirty="0">
                <a:solidFill>
                  <a:srgbClr val="000000"/>
                </a:solidFill>
                <a:effectLst/>
                <a:latin typeface="WR_Korean"/>
              </a:rPr>
              <a:t> </a:t>
            </a:r>
            <a:r>
              <a:rPr lang="en-US" b="0" i="0" u="none" baseline="0" dirty="0" err="1">
                <a:solidFill>
                  <a:srgbClr val="000000"/>
                </a:solidFill>
                <a:effectLst/>
                <a:latin typeface="WR_Korean"/>
              </a:rPr>
              <a:t>temporaria</a:t>
            </a:r>
            <a:r>
              <a:rPr lang="en-US" b="0" i="0" u="none" baseline="0" dirty="0">
                <a:solidFill>
                  <a:srgbClr val="000000"/>
                </a:solidFill>
                <a:effectLst/>
                <a:latin typeface="WR_Korean"/>
              </a:rPr>
              <a:t> de la sala de </a:t>
            </a:r>
            <a:r>
              <a:rPr lang="en-US" b="0" i="0" u="none" baseline="0" dirty="0" err="1">
                <a:solidFill>
                  <a:srgbClr val="000000"/>
                </a:solidFill>
                <a:effectLst/>
                <a:latin typeface="WR_Korean"/>
              </a:rPr>
              <a:t>clase</a:t>
            </a:r>
            <a:endParaRPr lang="en-US" b="0" i="0" u="none" baseline="0" dirty="0">
              <a:solidFill>
                <a:srgbClr val="000000"/>
              </a:solidFill>
              <a:effectLst/>
              <a:latin typeface="WR_Kore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000000"/>
                </a:solidFill>
                <a:effectLst/>
                <a:latin typeface="WR_Korean"/>
              </a:rPr>
              <a:t>Despido</a:t>
            </a:r>
            <a:r>
              <a:rPr lang="en-US" b="0" i="0" dirty="0">
                <a:solidFill>
                  <a:srgbClr val="000000"/>
                </a:solidFill>
                <a:effectLst/>
                <a:latin typeface="WR_Korean"/>
              </a:rPr>
              <a:t> del </a:t>
            </a:r>
            <a:r>
              <a:rPr lang="en-US" b="0" i="0" dirty="0" err="1">
                <a:solidFill>
                  <a:srgbClr val="000000"/>
                </a:solidFill>
                <a:effectLst/>
                <a:latin typeface="WR_Korean"/>
              </a:rPr>
              <a:t>programa</a:t>
            </a:r>
            <a:endParaRPr lang="en-US" b="0" i="0" dirty="0">
              <a:solidFill>
                <a:srgbClr val="000000"/>
              </a:solidFill>
              <a:effectLst/>
              <a:latin typeface="WR_Kore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err="1">
                <a:solidFill>
                  <a:srgbClr val="000000"/>
                </a:solidFill>
                <a:effectLst/>
                <a:latin typeface="WR_Korean"/>
              </a:rPr>
              <a:t>Otro</a:t>
            </a:r>
            <a:r>
              <a:rPr lang="en-US" b="0" i="0" u="none" baseline="0" dirty="0">
                <a:solidFill>
                  <a:srgbClr val="000000"/>
                </a:solidFill>
                <a:effectLst/>
                <a:latin typeface="WR_Korean"/>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a:solidFill>
                  <a:srgbClr val="000000"/>
                </a:solidFill>
                <a:effectLst/>
                <a:latin typeface="WR_Korean"/>
              </a:rPr>
              <a:t>(</a:t>
            </a:r>
            <a:r>
              <a:rPr lang="en-US" b="0" i="0" u="none" baseline="0" dirty="0" err="1">
                <a:solidFill>
                  <a:srgbClr val="000000"/>
                </a:solidFill>
                <a:effectLst/>
                <a:latin typeface="WR_Korean"/>
              </a:rPr>
              <a:t>en</a:t>
            </a:r>
            <a:r>
              <a:rPr lang="en-US" b="0" i="0" u="none" baseline="0" dirty="0">
                <a:solidFill>
                  <a:srgbClr val="000000"/>
                </a:solidFill>
                <a:effectLst/>
                <a:latin typeface="WR_Korean"/>
              </a:rPr>
              <a:t> </a:t>
            </a:r>
            <a:r>
              <a:rPr lang="en-US" b="0" i="0" u="none" baseline="0" dirty="0" err="1">
                <a:solidFill>
                  <a:srgbClr val="000000"/>
                </a:solidFill>
                <a:effectLst/>
                <a:latin typeface="WR_Korean"/>
              </a:rPr>
              <a:t>blanco</a:t>
            </a:r>
            <a:r>
              <a:rPr lang="en-US" b="0" i="0" u="none" baseline="0" dirty="0">
                <a:solidFill>
                  <a:srgbClr val="000000"/>
                </a:solidFill>
                <a:effectLst/>
                <a:latin typeface="WR_Korean"/>
              </a:rPr>
              <a:t>)</a:t>
            </a:r>
            <a:endParaRPr lang="en-US" b="0"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baseline="0" dirty="0"/>
          </a:p>
          <a:p>
            <a:pPr algn="l" rtl="0"/>
            <a:endParaRPr lang="x-es-XL" dirty="0"/>
          </a:p>
        </p:txBody>
      </p:sp>
      <p:sp>
        <p:nvSpPr>
          <p:cNvPr id="4" name="Slide Number Placeholder 3"/>
          <p:cNvSpPr>
            <a:spLocks noGrp="1"/>
          </p:cNvSpPr>
          <p:nvPr>
            <p:ph type="sldNum" sz="quarter" idx="10"/>
          </p:nvPr>
        </p:nvSpPr>
        <p:spPr/>
        <p:txBody>
          <a:bodyPr/>
          <a:lstStyle/>
          <a:p>
            <a:pPr algn="l" rtl="0"/>
            <a:fld id="{9BB18F57-C169-4984-88FB-A10F2DCECFA4}" type="slidenum">
              <a:rPr/>
              <a:t>19</a:t>
            </a:fld>
            <a:endParaRPr lang="x-es-XL"/>
          </a:p>
        </p:txBody>
      </p:sp>
    </p:spTree>
    <p:extLst>
      <p:ext uri="{BB962C8B-B14F-4D97-AF65-F5344CB8AC3E}">
        <p14:creationId xmlns:p14="http://schemas.microsoft.com/office/powerpoint/2010/main" val="50115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es-XL" b="0" i="0" u="none" baseline="0">
                <a:cs typeface="Calibri"/>
              </a:rPr>
              <a:t>Durante esta breve presentación, hablaremos de los informes de incidentes de comportamiento (a los que hacemos referencia como BIR en el resto de la presentación) y por qué necesitamos usar datos para tomar decisiones con respecto a apoyos, estrategias e intervenciones para nuestros niños, salones de clases y programas. Terminaremos analizando los pasos que deberíamos seguir como programa.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x-es-XL"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x-es-XL" dirty="0">
              <a:cs typeface="Calibri"/>
            </a:endParaRPr>
          </a:p>
          <a:p>
            <a:endParaRPr lang="x-es-XL" dirty="0"/>
          </a:p>
        </p:txBody>
      </p:sp>
      <p:sp>
        <p:nvSpPr>
          <p:cNvPr id="4" name="Slide Number Placeholder 3"/>
          <p:cNvSpPr>
            <a:spLocks noGrp="1"/>
          </p:cNvSpPr>
          <p:nvPr>
            <p:ph type="sldNum" sz="quarter" idx="10"/>
          </p:nvPr>
        </p:nvSpPr>
        <p:spPr/>
        <p:txBody>
          <a:bodyPr/>
          <a:lstStyle/>
          <a:p>
            <a:pPr algn="l" rtl="0"/>
            <a:fld id="{9BB18F57-C169-4984-88FB-A10F2DCECFA4}" type="slidenum">
              <a:rPr/>
              <a:t>2</a:t>
            </a:fld>
            <a:endParaRPr lang="x-es-XL" dirty="0"/>
          </a:p>
        </p:txBody>
      </p:sp>
    </p:spTree>
    <p:extLst>
      <p:ext uri="{BB962C8B-B14F-4D97-AF65-F5344CB8AC3E}">
        <p14:creationId xmlns:p14="http://schemas.microsoft.com/office/powerpoint/2010/main" val="1639216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es-XL" sz="1200" b="0" i="0" u="none" kern="1200" baseline="0">
                <a:solidFill>
                  <a:schemeClr val="tx1"/>
                </a:solidFill>
                <a:effectLst/>
                <a:latin typeface="+mn-lt"/>
                <a:ea typeface="+mn-ea"/>
                <a:cs typeface="+mn-cs"/>
              </a:rPr>
              <a:t>Diapositiva animada.</a:t>
            </a:r>
          </a:p>
          <a:p>
            <a:pPr algn="l" rtl="0"/>
            <a:r>
              <a:rPr lang="x-es-XL" sz="1200" b="0" i="0" u="none" kern="1200" baseline="0">
                <a:solidFill>
                  <a:schemeClr val="tx1"/>
                </a:solidFill>
                <a:effectLst/>
                <a:latin typeface="+mn-lt"/>
                <a:ea typeface="+mn-ea"/>
                <a:cs typeface="+mn-cs"/>
              </a:rPr>
              <a:t>Revise el resumen de los datos del BIR:</a:t>
            </a:r>
            <a:endParaRPr lang="x-es-XL" sz="1200" b="0" i="0" kern="1200" dirty="0">
              <a:solidFill>
                <a:schemeClr val="tx1"/>
              </a:solidFill>
              <a:effectLst/>
              <a:latin typeface="+mn-lt"/>
              <a:ea typeface="+mn-ea"/>
              <a:cs typeface="+mn-cs"/>
            </a:endParaRPr>
          </a:p>
          <a:p>
            <a:pPr algn="l" rtl="0"/>
            <a:r>
              <a:rPr lang="x-es-XL" sz="1200" b="0" i="0" u="none" kern="1200" baseline="0">
                <a:solidFill>
                  <a:schemeClr val="tx1"/>
                </a:solidFill>
                <a:effectLst/>
                <a:latin typeface="+mn-lt"/>
                <a:ea typeface="+mn-ea"/>
                <a:cs typeface="+mn-cs"/>
              </a:rPr>
              <a:t>Comúnmente se emiten más BIR de Kim por rabietas (es decir, tirarse al suelo y llorar) en estaciones de aprendizaje que involucran a compañeros o a la maestra para obtener los objetos que prefiere y la atención de los adultos. La respuesta más común es la redirección de la maestra (y luego se le vuelven a enseñar las expectativas) sin seguimiento administrativo.</a:t>
            </a:r>
          </a:p>
          <a:p>
            <a:pPr algn="l" rtl="0"/>
            <a:r>
              <a:rPr lang="x-es-XL" sz="1200" b="0" i="0" u="none" kern="1200" baseline="0">
                <a:solidFill>
                  <a:schemeClr val="tx1"/>
                </a:solidFill>
                <a:effectLst/>
                <a:latin typeface="+mn-lt"/>
                <a:ea typeface="+mn-ea"/>
                <a:cs typeface="+mn-cs"/>
              </a:rPr>
              <a:t>Haga clic para activar la animación:</a:t>
            </a:r>
          </a:p>
          <a:p>
            <a:pPr algn="l" rtl="0"/>
            <a:r>
              <a:rPr lang="x-es-XL" sz="1200" b="0" i="0" u="none" kern="1200" baseline="0">
                <a:solidFill>
                  <a:schemeClr val="tx1"/>
                </a:solidFill>
                <a:effectLst/>
                <a:latin typeface="+mn-lt"/>
                <a:ea typeface="+mn-ea"/>
                <a:cs typeface="+mn-cs"/>
              </a:rPr>
              <a:t>Pregúntele al grupo qué escenario conduciría a intervenciones más efectivas. </a:t>
            </a:r>
          </a:p>
          <a:p>
            <a:pPr algn="l" rtl="0"/>
            <a:r>
              <a:rPr lang="x-es-XL" sz="1200" b="0" i="0" u="none" kern="1200" baseline="0">
                <a:solidFill>
                  <a:schemeClr val="tx1"/>
                </a:solidFill>
                <a:effectLst/>
                <a:latin typeface="+mn-lt"/>
                <a:ea typeface="+mn-ea"/>
                <a:cs typeface="+mn-cs"/>
              </a:rPr>
              <a:t>Señale que ahora que hay datos, la maestra sabe dónde enfocarse para asegurar que sus estrategias se alineen con lo que muestran los datos. Esto aumenta la probabilidad de que las estrategias funcionen. </a:t>
            </a:r>
            <a:endParaRPr lang="x-es-XL" dirty="0"/>
          </a:p>
        </p:txBody>
      </p:sp>
      <p:sp>
        <p:nvSpPr>
          <p:cNvPr id="4" name="Slide Number Placeholder 3"/>
          <p:cNvSpPr>
            <a:spLocks noGrp="1"/>
          </p:cNvSpPr>
          <p:nvPr>
            <p:ph type="sldNum" sz="quarter" idx="10"/>
          </p:nvPr>
        </p:nvSpPr>
        <p:spPr/>
        <p:txBody>
          <a:bodyPr/>
          <a:lstStyle/>
          <a:p>
            <a:pPr algn="l" rtl="0"/>
            <a:fld id="{9BB18F57-C169-4984-88FB-A10F2DCECFA4}" type="slidenum">
              <a:rPr/>
              <a:t>20</a:t>
            </a:fld>
            <a:endParaRPr lang="x-es-XL"/>
          </a:p>
        </p:txBody>
      </p:sp>
    </p:spTree>
    <p:extLst>
      <p:ext uri="{BB962C8B-B14F-4D97-AF65-F5344CB8AC3E}">
        <p14:creationId xmlns:p14="http://schemas.microsoft.com/office/powerpoint/2010/main" val="72999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es-XL" b="0" i="0" u="none" baseline="0"/>
              <a:t>El propósito de esta diapositiva es tratar de eliminar la resistencia a los datos, pero el folleto “Lo que todo maestro quiere saber sobre el BIR” es un folleto que puede responder algunas de las inquietudes o de las preguntas de los maestros relacionadas con el BIR.</a:t>
            </a:r>
          </a:p>
          <a:p>
            <a:endParaRPr lang="x-es-XL" baseline="0" dirty="0"/>
          </a:p>
          <a:p>
            <a:pPr algn="l" rtl="0"/>
            <a:r>
              <a:rPr lang="x-es-XL" b="0" i="0" u="none" baseline="0"/>
              <a:t>Queremos asegurarle que el BIR es una forma rápida de registrar incidentes. Tendrá ayuda en el camino y los datos se revisarán con su capacitador o con alguien del equipo de liderazgo. </a:t>
            </a:r>
          </a:p>
        </p:txBody>
      </p:sp>
      <p:sp>
        <p:nvSpPr>
          <p:cNvPr id="4" name="Slide Number Placeholder 3"/>
          <p:cNvSpPr>
            <a:spLocks noGrp="1"/>
          </p:cNvSpPr>
          <p:nvPr>
            <p:ph type="sldNum" sz="quarter" idx="10"/>
          </p:nvPr>
        </p:nvSpPr>
        <p:spPr/>
        <p:txBody>
          <a:bodyPr/>
          <a:lstStyle/>
          <a:p>
            <a:pPr algn="l" rtl="0"/>
            <a:fld id="{9BB18F57-C169-4984-88FB-A10F2DCECFA4}" type="slidenum">
              <a:rPr/>
              <a:t>21</a:t>
            </a:fld>
            <a:endParaRPr lang="x-es-XL"/>
          </a:p>
        </p:txBody>
      </p:sp>
    </p:spTree>
    <p:extLst>
      <p:ext uri="{BB962C8B-B14F-4D97-AF65-F5344CB8AC3E}">
        <p14:creationId xmlns:p14="http://schemas.microsoft.com/office/powerpoint/2010/main" val="479582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es-XL" b="0" i="0" u="none" baseline="0"/>
              <a:t>Avíseles a los maestros que recibirán una capacitación sobre cómo completar el formulario.</a:t>
            </a:r>
          </a:p>
        </p:txBody>
      </p:sp>
      <p:sp>
        <p:nvSpPr>
          <p:cNvPr id="4" name="Slide Number Placeholder 3"/>
          <p:cNvSpPr>
            <a:spLocks noGrp="1"/>
          </p:cNvSpPr>
          <p:nvPr>
            <p:ph type="sldNum" sz="quarter" idx="10"/>
          </p:nvPr>
        </p:nvSpPr>
        <p:spPr/>
        <p:txBody>
          <a:bodyPr/>
          <a:lstStyle/>
          <a:p>
            <a:pPr algn="l" rtl="0"/>
            <a:fld id="{9BB18F57-C169-4984-88FB-A10F2DCECFA4}" type="slidenum">
              <a:rPr/>
              <a:t>22</a:t>
            </a:fld>
            <a:endParaRPr lang="x-es-XL"/>
          </a:p>
        </p:txBody>
      </p:sp>
    </p:spTree>
    <p:extLst>
      <p:ext uri="{BB962C8B-B14F-4D97-AF65-F5344CB8AC3E}">
        <p14:creationId xmlns:p14="http://schemas.microsoft.com/office/powerpoint/2010/main" val="1245109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 </a:t>
            </a:r>
            <a:r>
              <a:rPr lang="en-US" dirty="0" err="1"/>
              <a:t>contenidos</a:t>
            </a:r>
            <a:r>
              <a:rPr lang="en-US" dirty="0"/>
              <a:t> des </a:t>
            </a:r>
            <a:r>
              <a:rPr lang="en-US" dirty="0" err="1"/>
              <a:t>esa</a:t>
            </a:r>
            <a:r>
              <a:rPr lang="en-US" dirty="0"/>
              <a:t> </a:t>
            </a:r>
            <a:r>
              <a:rPr lang="en-US" dirty="0" err="1"/>
              <a:t>presentación</a:t>
            </a:r>
            <a:r>
              <a:rPr lang="en-US" dirty="0"/>
              <a:t> se </a:t>
            </a:r>
            <a:r>
              <a:rPr lang="en-US" dirty="0" err="1"/>
              <a:t>desarrollaron</a:t>
            </a:r>
            <a:r>
              <a:rPr lang="en-US" dirty="0"/>
              <a:t> con </a:t>
            </a:r>
            <a:r>
              <a:rPr lang="en-US" dirty="0" err="1"/>
              <a:t>una</a:t>
            </a:r>
            <a:r>
              <a:rPr lang="en-US" dirty="0"/>
              <a:t> </a:t>
            </a:r>
            <a:r>
              <a:rPr lang="en-US" dirty="0" err="1"/>
              <a:t>beca</a:t>
            </a:r>
            <a:r>
              <a:rPr lang="en-US" dirty="0"/>
              <a:t> del </a:t>
            </a:r>
            <a:r>
              <a:rPr lang="en-US" dirty="0" err="1"/>
              <a:t>Departamento</a:t>
            </a:r>
            <a:r>
              <a:rPr lang="en-US" dirty="0"/>
              <a:t> de </a:t>
            </a:r>
            <a:r>
              <a:rPr lang="en-US" dirty="0" err="1"/>
              <a:t>Educación</a:t>
            </a:r>
            <a:r>
              <a:rPr lang="en-US" dirty="0"/>
              <a:t> de </a:t>
            </a:r>
            <a:r>
              <a:rPr lang="en-US" dirty="0" err="1"/>
              <a:t>los</a:t>
            </a:r>
            <a:r>
              <a:rPr lang="en-US" dirty="0"/>
              <a:t> </a:t>
            </a:r>
            <a:r>
              <a:rPr lang="en-US"/>
              <a:t>EE. UU</a:t>
            </a:r>
            <a:r>
              <a:rPr lang="en-US" dirty="0"/>
              <a:t>. #H326B170003. Sin embargo, </a:t>
            </a:r>
            <a:r>
              <a:rPr lang="en-US" dirty="0" err="1"/>
              <a:t>los</a:t>
            </a:r>
            <a:r>
              <a:rPr lang="en-US" dirty="0"/>
              <a:t> </a:t>
            </a:r>
            <a:r>
              <a:rPr lang="en-US" dirty="0" err="1"/>
              <a:t>contenidos</a:t>
            </a:r>
            <a:r>
              <a:rPr lang="en-US" dirty="0"/>
              <a:t> no </a:t>
            </a:r>
            <a:r>
              <a:rPr lang="en-US" dirty="0" err="1"/>
              <a:t>representan</a:t>
            </a:r>
            <a:r>
              <a:rPr lang="en-US" dirty="0"/>
              <a:t> </a:t>
            </a:r>
            <a:r>
              <a:rPr lang="en-US" b="0" i="0" dirty="0" err="1">
                <a:solidFill>
                  <a:srgbClr val="141414"/>
                </a:solidFill>
                <a:effectLst/>
                <a:latin typeface="Verdana" panose="020B0604030504040204" pitchFamily="34" charset="0"/>
              </a:rPr>
              <a:t>forzosamente</a:t>
            </a:r>
            <a:r>
              <a:rPr lang="en-US" b="0" i="0" dirty="0">
                <a:solidFill>
                  <a:srgbClr val="141414"/>
                </a:solidFill>
                <a:effectLst/>
                <a:latin typeface="Verdana" panose="020B0604030504040204" pitchFamily="34" charset="0"/>
              </a:rPr>
              <a:t> </a:t>
            </a:r>
            <a:r>
              <a:rPr lang="en-US" dirty="0"/>
              <a:t>la </a:t>
            </a:r>
            <a:r>
              <a:rPr lang="en-US" dirty="0" err="1"/>
              <a:t>pólitica</a:t>
            </a:r>
            <a:r>
              <a:rPr lang="en-US" dirty="0"/>
              <a:t> del </a:t>
            </a:r>
            <a:r>
              <a:rPr lang="en-US" dirty="0" err="1"/>
              <a:t>Departamento</a:t>
            </a:r>
            <a:r>
              <a:rPr lang="en-US" dirty="0"/>
              <a:t> de </a:t>
            </a:r>
            <a:r>
              <a:rPr lang="en-US" dirty="0" err="1"/>
              <a:t>Educación</a:t>
            </a:r>
            <a:r>
              <a:rPr lang="en-US" dirty="0"/>
              <a:t> de </a:t>
            </a:r>
            <a:r>
              <a:rPr lang="en-US" dirty="0" err="1"/>
              <a:t>los</a:t>
            </a:r>
            <a:r>
              <a:rPr lang="en-US" dirty="0"/>
              <a:t> EE. UU., </a:t>
            </a:r>
            <a:r>
              <a:rPr lang="en-US" dirty="0" err="1"/>
              <a:t>así</a:t>
            </a:r>
            <a:r>
              <a:rPr lang="en-US" dirty="0"/>
              <a:t> que no </a:t>
            </a:r>
            <a:r>
              <a:rPr lang="en-US" dirty="0" err="1"/>
              <a:t>implica</a:t>
            </a:r>
            <a:r>
              <a:rPr lang="en-US" dirty="0"/>
              <a:t> la </a:t>
            </a:r>
            <a:r>
              <a:rPr lang="en-US" b="0" i="0" dirty="0" err="1">
                <a:solidFill>
                  <a:srgbClr val="000000"/>
                </a:solidFill>
                <a:effectLst/>
                <a:latin typeface="WR_Korean"/>
              </a:rPr>
              <a:t>aprobación</a:t>
            </a:r>
            <a:r>
              <a:rPr lang="en-US" b="0" i="0" dirty="0">
                <a:solidFill>
                  <a:srgbClr val="000000"/>
                </a:solidFill>
                <a:effectLst/>
                <a:latin typeface="WR_Korean"/>
              </a:rPr>
              <a:t> del </a:t>
            </a:r>
            <a:r>
              <a:rPr lang="en-US" b="0" i="0" dirty="0" err="1">
                <a:solidFill>
                  <a:srgbClr val="000000"/>
                </a:solidFill>
                <a:effectLst/>
                <a:latin typeface="WR_Korean"/>
              </a:rPr>
              <a:t>gobierno</a:t>
            </a:r>
            <a:r>
              <a:rPr lang="en-US" b="0" i="0" dirty="0">
                <a:solidFill>
                  <a:srgbClr val="000000"/>
                </a:solidFill>
                <a:effectLst/>
                <a:latin typeface="WR_Korean"/>
              </a:rPr>
              <a:t> federal. </a:t>
            </a:r>
            <a:r>
              <a:rPr lang="en-US" b="0" i="0" dirty="0" err="1">
                <a:solidFill>
                  <a:srgbClr val="000000"/>
                </a:solidFill>
                <a:effectLst/>
                <a:latin typeface="WR_Korean"/>
              </a:rPr>
              <a:t>Oficial</a:t>
            </a:r>
            <a:r>
              <a:rPr lang="en-US" b="0" i="0" dirty="0">
                <a:solidFill>
                  <a:srgbClr val="000000"/>
                </a:solidFill>
                <a:effectLst/>
                <a:latin typeface="WR_Korean"/>
              </a:rPr>
              <a:t> del Proyecto: Sunyoung Ahn.</a:t>
            </a:r>
            <a:r>
              <a:rPr lang="en-US" dirty="0"/>
              <a:t> </a:t>
            </a:r>
          </a:p>
        </p:txBody>
      </p:sp>
      <p:sp>
        <p:nvSpPr>
          <p:cNvPr id="4" name="Slide Number Placeholder 3"/>
          <p:cNvSpPr>
            <a:spLocks noGrp="1"/>
          </p:cNvSpPr>
          <p:nvPr>
            <p:ph type="sldNum" sz="quarter" idx="5"/>
          </p:nvPr>
        </p:nvSpPr>
        <p:spPr/>
        <p:txBody>
          <a:bodyPr/>
          <a:lstStyle/>
          <a:p>
            <a:fld id="{9BB18F57-C169-4984-88FB-A10F2DCECFA4}" type="slidenum">
              <a:rPr lang="en-US" smtClean="0"/>
              <a:t>25</a:t>
            </a:fld>
            <a:endParaRPr lang="en-US"/>
          </a:p>
        </p:txBody>
      </p:sp>
    </p:spTree>
    <p:extLst>
      <p:ext uri="{BB962C8B-B14F-4D97-AF65-F5344CB8AC3E}">
        <p14:creationId xmlns:p14="http://schemas.microsoft.com/office/powerpoint/2010/main" val="229759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lgn="l" rtl="0">
              <a:spcBef>
                <a:spcPct val="0"/>
              </a:spcBef>
            </a:pPr>
            <a:r>
              <a:rPr lang="x-es-XL" b="0" i="0" u="none" baseline="0" dirty="0">
                <a:latin typeface="Arial"/>
                <a:cs typeface="Arial"/>
              </a:rPr>
              <a:t>ES UNA DIAPOSITIVA ANIMADA. Después de recordarles a los participantes que el modelo piramidal se centra en la promoción y en la prevención, HAGA CLIC PARA ACTIVAR LA ANIMACIÓN. </a:t>
            </a:r>
          </a:p>
          <a:p>
            <a:pPr algn="l" rtl="0">
              <a:spcBef>
                <a:spcPct val="0"/>
              </a:spcBef>
            </a:pPr>
            <a:r>
              <a:rPr lang="x-es-XL" b="0" i="0" u="none" baseline="0" dirty="0">
                <a:latin typeface="Arial"/>
                <a:cs typeface="Arial"/>
              </a:rPr>
              <a:t>Esta diapositiva sirve como un breve recordatorio de que el modelo piramidal enfatiza la prevención y la promoción para reducir la necesidad de una intervención intensiva. Necesitamos usar datos en cada nivel y observarlos regularmente para garantizar que todos los niños obtengan resultados exitosos.</a:t>
            </a:r>
            <a:endParaRPr lang="en-US" b="0" i="0" u="none" baseline="0" dirty="0">
              <a:latin typeface="Arial"/>
              <a:cs typeface="Arial"/>
            </a:endParaRPr>
          </a:p>
          <a:p>
            <a:pPr algn="l" rtl="0">
              <a:spcBef>
                <a:spcPct val="0"/>
              </a:spcBef>
            </a:pPr>
            <a:endParaRPr lang="en-US" altLang="en-US" b="0" i="0" u="none" baseline="0" dirty="0">
              <a:latin typeface="Arial"/>
              <a:cs typeface="Arial"/>
            </a:endParaRPr>
          </a:p>
          <a:p>
            <a:pPr algn="l" rtl="0">
              <a:spcBef>
                <a:spcPct val="0"/>
              </a:spcBef>
            </a:pPr>
            <a:r>
              <a:rPr lang="x-es-XL" b="0" i="0" u="none" baseline="0" dirty="0">
                <a:latin typeface="Arial"/>
                <a:cs typeface="Arial"/>
              </a:rPr>
              <a:t>Intervención intensiv</a:t>
            </a:r>
            <a:r>
              <a:rPr lang="en-US" b="0" i="0" u="none" baseline="0" dirty="0">
                <a:latin typeface="Arial"/>
                <a:cs typeface="Arial"/>
              </a:rPr>
              <a:t>e</a:t>
            </a:r>
          </a:p>
          <a:p>
            <a:pPr algn="l" rtl="0">
              <a:spcBef>
                <a:spcPct val="0"/>
              </a:spcBef>
            </a:pPr>
            <a:r>
              <a:rPr lang="en-US" b="0" i="0" u="none" baseline="0" dirty="0" err="1">
                <a:latin typeface="Arial"/>
                <a:cs typeface="Arial"/>
              </a:rPr>
              <a:t>Apoyos</a:t>
            </a:r>
            <a:r>
              <a:rPr lang="en-US" b="0" i="0" u="none" baseline="0" dirty="0">
                <a:latin typeface="Arial"/>
                <a:cs typeface="Arial"/>
              </a:rPr>
              <a:t> socio-</a:t>
            </a:r>
            <a:r>
              <a:rPr lang="en-US" b="0" i="0" u="none" baseline="0" dirty="0" err="1">
                <a:latin typeface="Arial"/>
                <a:cs typeface="Arial"/>
              </a:rPr>
              <a:t>emocionales</a:t>
            </a:r>
            <a:r>
              <a:rPr lang="en-US" b="0" i="0" u="none" baseline="0" dirty="0">
                <a:latin typeface="Arial"/>
                <a:cs typeface="Arial"/>
              </a:rPr>
              <a:t> </a:t>
            </a:r>
            <a:r>
              <a:rPr lang="en-US" b="0" i="0" u="none" baseline="0" dirty="0" err="1">
                <a:latin typeface="Arial"/>
                <a:cs typeface="Arial"/>
              </a:rPr>
              <a:t>enfocados</a:t>
            </a:r>
            <a:endParaRPr lang="en-US" b="0" i="0" u="none" baseline="0" dirty="0">
              <a:latin typeface="Arial"/>
              <a:cs typeface="Arial"/>
            </a:endParaRPr>
          </a:p>
          <a:p>
            <a:pPr algn="l" rtl="0">
              <a:spcBef>
                <a:spcPct val="0"/>
              </a:spcBef>
            </a:pPr>
            <a:r>
              <a:rPr lang="en-US" b="0" i="0" u="none" baseline="0" dirty="0" err="1">
                <a:latin typeface="Arial"/>
                <a:cs typeface="Arial"/>
              </a:rPr>
              <a:t>Entornos</a:t>
            </a:r>
            <a:r>
              <a:rPr lang="en-US" b="0" i="0" u="none" baseline="0" dirty="0">
                <a:latin typeface="Arial"/>
                <a:cs typeface="Arial"/>
              </a:rPr>
              <a:t> </a:t>
            </a:r>
            <a:r>
              <a:rPr lang="en-US" dirty="0" err="1">
                <a:solidFill>
                  <a:srgbClr val="000000"/>
                </a:solidFill>
                <a:effectLst/>
              </a:rPr>
              <a:t>alentador</a:t>
            </a:r>
            <a:r>
              <a:rPr lang="en-US" b="0" i="0" u="none" baseline="0" dirty="0" err="1">
                <a:solidFill>
                  <a:srgbClr val="000000"/>
                </a:solidFill>
                <a:effectLst/>
                <a:latin typeface="Arial"/>
                <a:cs typeface="Arial"/>
              </a:rPr>
              <a:t>es</a:t>
            </a:r>
            <a:r>
              <a:rPr lang="en-US" b="0" i="0" u="none" baseline="0" dirty="0">
                <a:solidFill>
                  <a:srgbClr val="000000"/>
                </a:solidFill>
                <a:effectLst/>
                <a:latin typeface="Arial"/>
                <a:cs typeface="Arial"/>
              </a:rPr>
              <a:t> de primer </a:t>
            </a:r>
            <a:r>
              <a:rPr lang="en-US" b="0" i="0" u="none" baseline="0" dirty="0" err="1">
                <a:solidFill>
                  <a:srgbClr val="000000"/>
                </a:solidFill>
                <a:effectLst/>
                <a:latin typeface="Arial"/>
                <a:cs typeface="Arial"/>
              </a:rPr>
              <a:t>calidad</a:t>
            </a:r>
            <a:endParaRPr lang="en-US" b="0" i="0" u="none" baseline="0" dirty="0">
              <a:solidFill>
                <a:srgbClr val="000000"/>
              </a:solidFill>
              <a:effectLst/>
              <a:latin typeface="Arial"/>
              <a:cs typeface="Arial"/>
            </a:endParaRPr>
          </a:p>
          <a:p>
            <a:pPr algn="l" rtl="0">
              <a:spcBef>
                <a:spcPct val="0"/>
              </a:spcBef>
            </a:pPr>
            <a:r>
              <a:rPr lang="en-US" b="0" i="0" u="none" baseline="0" dirty="0" err="1">
                <a:latin typeface="Arial"/>
                <a:cs typeface="Arial"/>
              </a:rPr>
              <a:t>Relaciones</a:t>
            </a:r>
            <a:r>
              <a:rPr lang="en-US" b="0" i="0" u="none" baseline="0" dirty="0">
                <a:latin typeface="Arial"/>
                <a:cs typeface="Arial"/>
              </a:rPr>
              <a:t> </a:t>
            </a:r>
            <a:r>
              <a:rPr lang="en-US" b="0" i="0" u="none" baseline="0" dirty="0" err="1">
                <a:latin typeface="Arial"/>
                <a:cs typeface="Arial"/>
              </a:rPr>
              <a:t>atentas</a:t>
            </a:r>
            <a:r>
              <a:rPr lang="en-US" b="0" i="0" u="none" baseline="0" dirty="0">
                <a:latin typeface="Arial"/>
                <a:cs typeface="Arial"/>
              </a:rPr>
              <a:t> y </a:t>
            </a:r>
            <a:r>
              <a:rPr lang="en-US" b="0" i="0" dirty="0" err="1">
                <a:solidFill>
                  <a:srgbClr val="222222"/>
                </a:solidFill>
                <a:effectLst/>
                <a:latin typeface="Georgia" panose="02040502050405020303" pitchFamily="18" charset="0"/>
              </a:rPr>
              <a:t>enriquecedoras</a:t>
            </a:r>
            <a:endParaRPr lang="en-US" b="0" i="0" u="none" baseline="0" dirty="0">
              <a:latin typeface="Arial"/>
              <a:cs typeface="Arial"/>
            </a:endParaRPr>
          </a:p>
          <a:p>
            <a:pPr algn="l" rtl="0">
              <a:spcBef>
                <a:spcPct val="0"/>
              </a:spcBef>
            </a:pPr>
            <a:r>
              <a:rPr lang="en-US" altLang="en-US" b="0" i="0" u="none" baseline="0" dirty="0" err="1">
                <a:latin typeface="Arial"/>
                <a:cs typeface="Arial"/>
              </a:rPr>
              <a:t>Esfuerzo</a:t>
            </a:r>
            <a:r>
              <a:rPr lang="en-US" altLang="en-US" b="0" i="0" u="none" baseline="0" dirty="0">
                <a:latin typeface="Arial"/>
                <a:cs typeface="Arial"/>
              </a:rPr>
              <a:t> </a:t>
            </a:r>
            <a:r>
              <a:rPr lang="en-US" altLang="en-US" b="0" i="0" u="none" baseline="0" dirty="0" err="1">
                <a:latin typeface="Arial"/>
                <a:cs typeface="Arial"/>
              </a:rPr>
              <a:t>laboral</a:t>
            </a:r>
            <a:r>
              <a:rPr lang="en-US" altLang="en-US" b="0" i="0" u="none" baseline="0" dirty="0">
                <a:latin typeface="Arial"/>
                <a:cs typeface="Arial"/>
              </a:rPr>
              <a:t> </a:t>
            </a:r>
            <a:r>
              <a:rPr lang="en-US" altLang="en-US" b="0" i="0" u="none" baseline="0" dirty="0" err="1">
                <a:latin typeface="Arial"/>
                <a:cs typeface="Arial"/>
              </a:rPr>
              <a:t>eficaz</a:t>
            </a:r>
            <a:endParaRPr lang="x-es-XL"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algn="l" rtl="0"/>
            <a:fld id="{30C4B947-D94E-1A4B-BC57-78288CAAC047}" type="slidenum">
              <a:rPr>
                <a:solidFill>
                  <a:prstClr val="black"/>
                </a:solidFill>
              </a:rPr>
              <a:pPr/>
              <a:t>3</a:t>
            </a:fld>
            <a:endParaRPr lang="x-es-XL" dirty="0">
              <a:solidFill>
                <a:prstClr val="black"/>
              </a:solidFill>
            </a:endParaRPr>
          </a:p>
        </p:txBody>
      </p:sp>
      <p:sp>
        <p:nvSpPr>
          <p:cNvPr id="5" name="Date Placeholder 4">
            <a:extLst>
              <a:ext uri="{FF2B5EF4-FFF2-40B4-BE49-F238E27FC236}">
                <a16:creationId xmlns:a16="http://schemas.microsoft.com/office/drawing/2014/main" id="{255D9E2F-28AA-4B01-8CBD-CC36CD7B14F8}"/>
              </a:ext>
            </a:extLst>
          </p:cNvPr>
          <p:cNvSpPr>
            <a:spLocks noGrp="1"/>
          </p:cNvSpPr>
          <p:nvPr>
            <p:ph type="dt" idx="1"/>
          </p:nvPr>
        </p:nvSpPr>
        <p:spPr/>
        <p:txBody>
          <a:bodyPr/>
          <a:lstStyle/>
          <a:p>
            <a:pPr algn="l" rtl="0"/>
            <a:r>
              <a:rPr lang="x-es-XL" b="0" i="0" u="none" baseline="0"/>
              <a:t>Capacitación en BIRS</a:t>
            </a:r>
          </a:p>
        </p:txBody>
      </p:sp>
    </p:spTree>
    <p:extLst>
      <p:ext uri="{BB962C8B-B14F-4D97-AF65-F5344CB8AC3E}">
        <p14:creationId xmlns:p14="http://schemas.microsoft.com/office/powerpoint/2010/main" val="3293912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pPr algn="l" rtl="0"/>
            <a:r>
              <a:rPr lang="x-es-XL" b="0" i="0" u="none" baseline="0">
                <a:cs typeface="Calibri"/>
              </a:rPr>
              <a:t>Solo se pretende que esta diapositiva sea una </a:t>
            </a:r>
            <a:r>
              <a:rPr lang="x-es-XL" b="1" i="0" u="none" baseline="0">
                <a:cs typeface="Calibri"/>
              </a:rPr>
              <a:t>breve</a:t>
            </a:r>
            <a:r>
              <a:rPr lang="x-es-XL" b="0" i="0" u="none" baseline="0">
                <a:cs typeface="Calibri"/>
              </a:rPr>
              <a:t> descripción de los elementos cruciales necesarios para implementar efectivamente el modelo piramidal a lo largo de un programa.  Si bien no todos los maestros deben conocer todos los detalles de los elementos, son una parte del cambio en cada área. Señálele al personal que, para ver resultados positivos en los niños, deben implementarse todos estos elementos y deben llevarse a cabo con fidelidad. Una de estas características cruciales es la “toma de decisiones a través de datos: examinar los resultados de la implementación”. Los datos que recopilan los maestros pueden tener un gran impacto positivo en la implementación. Los datos se pueden usar para apoyar a un niño, el salón de clases y el programa. </a:t>
            </a:r>
          </a:p>
          <a:p>
            <a:endParaRPr lang="x-es-XL" dirty="0">
              <a:cs typeface="Calibri"/>
            </a:endParaRPr>
          </a:p>
        </p:txBody>
      </p:sp>
      <p:sp>
        <p:nvSpPr>
          <p:cNvPr id="3" name="Date Placeholder 2">
            <a:extLst>
              <a:ext uri="{FF2B5EF4-FFF2-40B4-BE49-F238E27FC236}">
                <a16:creationId xmlns:a16="http://schemas.microsoft.com/office/drawing/2014/main" id="{A00CFD01-0B78-4167-84B8-C096D53CBC69}"/>
              </a:ext>
            </a:extLst>
          </p:cNvPr>
          <p:cNvSpPr>
            <a:spLocks noGrp="1"/>
          </p:cNvSpPr>
          <p:nvPr>
            <p:ph type="dt" idx="1"/>
          </p:nvPr>
        </p:nvSpPr>
        <p:spPr/>
        <p:txBody>
          <a:bodyPr/>
          <a:lstStyle/>
          <a:p>
            <a:pPr algn="l" rtl="0"/>
            <a:r>
              <a:rPr lang="x-es-XL" b="0" i="0" u="none" baseline="0"/>
              <a:t>Capacitación en BIRS</a:t>
            </a:r>
          </a:p>
        </p:txBody>
      </p:sp>
      <p:sp>
        <p:nvSpPr>
          <p:cNvPr id="4" name="Slide Number Placeholder 3">
            <a:extLst>
              <a:ext uri="{FF2B5EF4-FFF2-40B4-BE49-F238E27FC236}">
                <a16:creationId xmlns:a16="http://schemas.microsoft.com/office/drawing/2014/main" id="{8F8D15E1-CC54-47FE-A9BF-1EA0489C4DDB}"/>
              </a:ext>
            </a:extLst>
          </p:cNvPr>
          <p:cNvSpPr>
            <a:spLocks noGrp="1"/>
          </p:cNvSpPr>
          <p:nvPr>
            <p:ph type="sldNum" sz="quarter" idx="5"/>
          </p:nvPr>
        </p:nvSpPr>
        <p:spPr/>
        <p:txBody>
          <a:bodyPr/>
          <a:lstStyle/>
          <a:p>
            <a:pPr algn="l" rtl="0"/>
            <a:fld id="{A27C0837-7FE6-45C6-8351-D1948C392CF8}" type="slidenum">
              <a:rPr/>
              <a:t>4</a:t>
            </a:fld>
            <a:endParaRPr lang="x-es-XL" dirty="0"/>
          </a:p>
        </p:txBody>
      </p:sp>
    </p:spTree>
    <p:extLst>
      <p:ext uri="{BB962C8B-B14F-4D97-AF65-F5344CB8AC3E}">
        <p14:creationId xmlns:p14="http://schemas.microsoft.com/office/powerpoint/2010/main" val="306623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es-XL" b="0" i="0" u="none" baseline="0"/>
              <a:t>Todos nos hemos encontrado con un comportamiento desafiante en los salones de clases. Al trabajar con niños pequeños, podemos prever que enfrentaremos comportamientos desafiantes en nuestro salón de clases. El BIR es una herramienta que podemos utilizar dentro de nuestro programa para hacer lo siguiente: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es-XL" b="0" i="0" u="none" baseline="0">
                <a:solidFill>
                  <a:schemeClr val="accent6"/>
                </a:solidFill>
              </a:rPr>
              <a:t>Tomar mejores decisiones relacionadas con la prevención del comportamiento y con la respuesta que daremos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es-XL" b="0" i="0" u="none" baseline="0">
                <a:solidFill>
                  <a:schemeClr val="accent6"/>
                </a:solidFill>
              </a:rPr>
              <a:t>Observar los comportamientos que se dan en todo el programa y en el salón de clases</a:t>
            </a:r>
            <a:endParaRPr lang="x-es-XL"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es-XL" b="0" i="0" u="none" baseline="0">
                <a:solidFill>
                  <a:schemeClr val="accent6"/>
                </a:solidFill>
              </a:rPr>
              <a:t>Identificar a los niños y a los maestros que necesitan apoyo</a:t>
            </a:r>
          </a:p>
          <a:p>
            <a:endParaRPr lang="x-es-XL" baseline="0" dirty="0"/>
          </a:p>
        </p:txBody>
      </p:sp>
      <p:sp>
        <p:nvSpPr>
          <p:cNvPr id="4" name="Slide Number Placeholder 3"/>
          <p:cNvSpPr>
            <a:spLocks noGrp="1"/>
          </p:cNvSpPr>
          <p:nvPr>
            <p:ph type="sldNum" sz="quarter" idx="10"/>
          </p:nvPr>
        </p:nvSpPr>
        <p:spPr/>
        <p:txBody>
          <a:bodyPr/>
          <a:lstStyle/>
          <a:p>
            <a:pPr algn="l" rtl="0"/>
            <a:fld id="{9BB18F57-C169-4984-88FB-A10F2DCECFA4}" type="slidenum">
              <a:rPr/>
              <a:t>5</a:t>
            </a:fld>
            <a:endParaRPr lang="x-es-XL" dirty="0"/>
          </a:p>
        </p:txBody>
      </p:sp>
    </p:spTree>
    <p:extLst>
      <p:ext uri="{BB962C8B-B14F-4D97-AF65-F5344CB8AC3E}">
        <p14:creationId xmlns:p14="http://schemas.microsoft.com/office/powerpoint/2010/main" val="86864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r>
              <a:rPr lang="x-es-XL" b="0" i="0" u="none" baseline="0"/>
              <a:t>Dado que nos referiremos a “incidentes de comportamiento”, queremos dejar en claro qué se entiende por ese término. </a:t>
            </a:r>
          </a:p>
          <a:p>
            <a:pPr lvl="0" algn="l" rtl="0"/>
            <a:r>
              <a:rPr lang="x-es-XL" b="0" i="0" u="none" baseline="0"/>
              <a:t>Algunos comportamientos más específicos que se desprenden de los “ejemplos” en esta diapositiva son los siguientes: </a:t>
            </a:r>
            <a:endParaRPr lang="x-es-XL" dirty="0"/>
          </a:p>
          <a:p>
            <a:pPr lvl="1" algn="l" rtl="0"/>
            <a:r>
              <a:rPr lang="x-es-XL" b="0" i="0" u="none" baseline="0"/>
              <a:t>Agresión (p. ej., patear, golpear, morder, arañar) </a:t>
            </a:r>
          </a:p>
          <a:p>
            <a:pPr lvl="1" algn="l" rtl="0"/>
            <a:r>
              <a:rPr lang="x-es-XL" b="0" i="0" u="none" baseline="0"/>
              <a:t>Huida (es decir, abandonar el área sin permiso y no responder cuando se le pide que regrese) </a:t>
            </a:r>
          </a:p>
          <a:p>
            <a:pPr lvl="1" algn="l" rtl="0"/>
            <a:r>
              <a:rPr lang="x-es-XL" b="0" i="0" u="none" baseline="0"/>
              <a:t>Comportamiento autolesivo (p. ej., morderse, golpearse). </a:t>
            </a:r>
          </a:p>
          <a:p>
            <a:pPr lvl="1" algn="l" rtl="0"/>
            <a:r>
              <a:rPr lang="x-es-XL" b="0" i="0" u="none" baseline="0"/>
              <a:t>Retraimiento </a:t>
            </a:r>
          </a:p>
          <a:p>
            <a:pPr lvl="1" algn="l" rtl="0"/>
            <a:r>
              <a:rPr lang="x-es-XL" b="0" i="0" u="none" baseline="0"/>
              <a:t>Aislamiento social </a:t>
            </a:r>
          </a:p>
          <a:p>
            <a:pPr lvl="1" algn="l" rtl="0"/>
            <a:r>
              <a:rPr lang="x-es-XL" b="0" i="0" u="none" baseline="0"/>
              <a:t>Llanto inconsolable</a:t>
            </a:r>
          </a:p>
          <a:p>
            <a:pPr lvl="1" algn="l" rtl="0"/>
            <a:r>
              <a:rPr lang="x-es-XL" b="0" i="0" u="none" baseline="0"/>
              <a:t>Rabietas</a:t>
            </a:r>
            <a:endParaRPr lang="x-es-XL" dirty="0"/>
          </a:p>
          <a:p>
            <a:pPr lvl="1" algn="l" rtl="0"/>
            <a:endParaRPr lang="x-es-XL" dirty="0"/>
          </a:p>
        </p:txBody>
      </p:sp>
      <p:sp>
        <p:nvSpPr>
          <p:cNvPr id="4" name="Slide Number Placeholder 3"/>
          <p:cNvSpPr>
            <a:spLocks noGrp="1"/>
          </p:cNvSpPr>
          <p:nvPr>
            <p:ph type="sldNum" sz="quarter" idx="10"/>
          </p:nvPr>
        </p:nvSpPr>
        <p:spPr/>
        <p:txBody>
          <a:bodyPr/>
          <a:lstStyle/>
          <a:p>
            <a:pPr algn="l" rtl="0"/>
            <a:fld id="{9BB18F57-C169-4984-88FB-A10F2DCECFA4}" type="slidenum">
              <a:rPr/>
              <a:t>6</a:t>
            </a:fld>
            <a:endParaRPr lang="x-es-XL" dirty="0"/>
          </a:p>
        </p:txBody>
      </p:sp>
    </p:spTree>
    <p:extLst>
      <p:ext uri="{BB962C8B-B14F-4D97-AF65-F5344CB8AC3E}">
        <p14:creationId xmlns:p14="http://schemas.microsoft.com/office/powerpoint/2010/main" val="161732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es-XL" b="0" i="0" u="none" baseline="0"/>
              <a:t>DIAPOSITIVA ANIMADA</a:t>
            </a:r>
          </a:p>
          <a:p>
            <a:pPr algn="l" rtl="0"/>
            <a:r>
              <a:rPr lang="x-es-XL" b="0" i="0" u="none" baseline="0"/>
              <a:t>Gracias al uso del Informe de incidentes de comportamiento, podemos recopilar información sobre los comportamientos desafiantes y planificar apoyos que ayuden a los niños. Muchas veces, cuando respondemos a un comportamiento desafiante, usamos estrategias que hemos usado en el pasado con otros niños. Estas estrategias pueden no estar en alineadas con las necesidades del niño, lo que causa que el maestro se frustre. El “Funcionó tan bien para este niño, ¿por qué no funcionará ahora?”. Puede ser fácil sentir que nada está funcionando cuando lo que ocurre es que las estrategias que utilizamos no coinciden con las necesidades del niño.  </a:t>
            </a:r>
            <a:endParaRPr lang="x-es-XL" dirty="0"/>
          </a:p>
          <a:p>
            <a:endParaRPr lang="x-es-XL" dirty="0"/>
          </a:p>
          <a:p>
            <a:endParaRPr lang="x-es-XL" strike="sngStrike" baseline="0" dirty="0"/>
          </a:p>
          <a:p>
            <a:endParaRPr lang="x-es-XL" strike="sngStrike" baseline="0" dirty="0"/>
          </a:p>
        </p:txBody>
      </p:sp>
      <p:sp>
        <p:nvSpPr>
          <p:cNvPr id="4" name="Slide Number Placeholder 3"/>
          <p:cNvSpPr>
            <a:spLocks noGrp="1"/>
          </p:cNvSpPr>
          <p:nvPr>
            <p:ph type="sldNum" sz="quarter" idx="10"/>
          </p:nvPr>
        </p:nvSpPr>
        <p:spPr/>
        <p:txBody>
          <a:bodyPr/>
          <a:lstStyle/>
          <a:p>
            <a:pPr algn="l" rtl="0"/>
            <a:fld id="{9BB18F57-C169-4984-88FB-A10F2DCECFA4}" type="slidenum">
              <a:rPr/>
              <a:t>7</a:t>
            </a:fld>
            <a:endParaRPr lang="x-es-XL" dirty="0"/>
          </a:p>
        </p:txBody>
      </p:sp>
    </p:spTree>
    <p:extLst>
      <p:ext uri="{BB962C8B-B14F-4D97-AF65-F5344CB8AC3E}">
        <p14:creationId xmlns:p14="http://schemas.microsoft.com/office/powerpoint/2010/main" val="324050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14610EB3-B1CE-4A1B-9FBD-3F86CF7001F3}"/>
              </a:ext>
            </a:extLst>
          </p:cNvPr>
          <p:cNvSpPr>
            <a:spLocks noGrp="1" noRot="1" noChangeAspect="1" noTextEdit="1"/>
          </p:cNvSpPr>
          <p:nvPr>
            <p:ph type="sldImg"/>
          </p:nvPr>
        </p:nvSpPr>
        <p:spPr>
          <a:xfrm>
            <a:off x="423863" y="698500"/>
            <a:ext cx="6205537" cy="3490913"/>
          </a:xfrm>
          <a:ln/>
        </p:spPr>
      </p:sp>
      <p:sp>
        <p:nvSpPr>
          <p:cNvPr id="70659" name="Notes Placeholder 2">
            <a:extLst>
              <a:ext uri="{FF2B5EF4-FFF2-40B4-BE49-F238E27FC236}">
                <a16:creationId xmlns:a16="http://schemas.microsoft.com/office/drawing/2014/main" id="{207CECD0-73AC-44A9-A804-FBAFCDEE24C9}"/>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defTabSz="965131" rtl="0"/>
            <a:r>
              <a:rPr lang="x-es-XL" b="0" i="0" u="none" baseline="0"/>
              <a:t>El uso de una forma sistemática para recopilar datos de incidentes de comportamiento en todo nuestro programa y salones de clases puede ayudarnos a pasar de esa forma “aleatoria” de responder a un comportamiento desafiante a una que utiliza datos para tomar mejores decisiones. Podemos recopilar datos y observarlos, pensar en lo que significan y luego tomar medidas, cosas como identificar estrategias y apoyos, que pueden ayudar a todos, el programa, el maestro del salón de clases y el niño. </a:t>
            </a:r>
            <a:endParaRPr lang="x-es-XL" altLang="en-US" dirty="0"/>
          </a:p>
          <a:p>
            <a:pPr algn="l" defTabSz="965131" rtl="0"/>
            <a:endParaRPr lang="x-es-XL" altLang="en-US" dirty="0"/>
          </a:p>
          <a:p>
            <a:pPr algn="l" defTabSz="965131" rtl="0"/>
            <a:endParaRPr lang="x-es-XL" altLang="en-US" dirty="0"/>
          </a:p>
        </p:txBody>
      </p:sp>
      <p:sp>
        <p:nvSpPr>
          <p:cNvPr id="70660" name="Slide Number Placeholder 3">
            <a:extLst>
              <a:ext uri="{FF2B5EF4-FFF2-40B4-BE49-F238E27FC236}">
                <a16:creationId xmlns:a16="http://schemas.microsoft.com/office/drawing/2014/main" id="{A38C9D46-B558-46E2-9829-22D19888DEA8}"/>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517">
              <a:spcBef>
                <a:spcPct val="30000"/>
              </a:spcBef>
              <a:defRPr sz="1200">
                <a:solidFill>
                  <a:schemeClr val="tx1"/>
                </a:solidFill>
                <a:latin typeface="Arial" panose="020B0604020202020204" pitchFamily="34" charset="0"/>
              </a:defRPr>
            </a:lvl1pPr>
            <a:lvl2pPr marL="769473" indent="-295951" defTabSz="912517">
              <a:spcBef>
                <a:spcPct val="30000"/>
              </a:spcBef>
              <a:defRPr sz="1200">
                <a:solidFill>
                  <a:schemeClr val="tx1"/>
                </a:solidFill>
                <a:latin typeface="Arial" panose="020B0604020202020204" pitchFamily="34" charset="0"/>
              </a:defRPr>
            </a:lvl2pPr>
            <a:lvl3pPr marL="1183805" indent="-236761" defTabSz="912517">
              <a:spcBef>
                <a:spcPct val="30000"/>
              </a:spcBef>
              <a:defRPr sz="1200">
                <a:solidFill>
                  <a:schemeClr val="tx1"/>
                </a:solidFill>
                <a:latin typeface="Arial" panose="020B0604020202020204" pitchFamily="34" charset="0"/>
              </a:defRPr>
            </a:lvl3pPr>
            <a:lvl4pPr marL="1657327" indent="-236761" defTabSz="912517">
              <a:spcBef>
                <a:spcPct val="30000"/>
              </a:spcBef>
              <a:defRPr sz="1200">
                <a:solidFill>
                  <a:schemeClr val="tx1"/>
                </a:solidFill>
                <a:latin typeface="Arial" panose="020B0604020202020204" pitchFamily="34" charset="0"/>
              </a:defRPr>
            </a:lvl4pPr>
            <a:lvl5pPr marL="2130849" indent="-236761" defTabSz="912517">
              <a:spcBef>
                <a:spcPct val="30000"/>
              </a:spcBef>
              <a:defRPr sz="1200">
                <a:solidFill>
                  <a:schemeClr val="tx1"/>
                </a:solidFill>
                <a:latin typeface="Arial" panose="020B0604020202020204" pitchFamily="34" charset="0"/>
              </a:defRPr>
            </a:lvl5pPr>
            <a:lvl6pPr marL="2604371" indent="-236761" defTabSz="912517" eaLnBrk="0" fontAlgn="base" hangingPunct="0">
              <a:spcBef>
                <a:spcPct val="30000"/>
              </a:spcBef>
              <a:spcAft>
                <a:spcPct val="0"/>
              </a:spcAft>
              <a:defRPr sz="1200">
                <a:solidFill>
                  <a:schemeClr val="tx1"/>
                </a:solidFill>
                <a:latin typeface="Arial" panose="020B0604020202020204" pitchFamily="34" charset="0"/>
              </a:defRPr>
            </a:lvl6pPr>
            <a:lvl7pPr marL="3077893" indent="-236761" defTabSz="912517" eaLnBrk="0" fontAlgn="base" hangingPunct="0">
              <a:spcBef>
                <a:spcPct val="30000"/>
              </a:spcBef>
              <a:spcAft>
                <a:spcPct val="0"/>
              </a:spcAft>
              <a:defRPr sz="1200">
                <a:solidFill>
                  <a:schemeClr val="tx1"/>
                </a:solidFill>
                <a:latin typeface="Arial" panose="020B0604020202020204" pitchFamily="34" charset="0"/>
              </a:defRPr>
            </a:lvl7pPr>
            <a:lvl8pPr marL="3551415" indent="-236761" defTabSz="912517" eaLnBrk="0" fontAlgn="base" hangingPunct="0">
              <a:spcBef>
                <a:spcPct val="30000"/>
              </a:spcBef>
              <a:spcAft>
                <a:spcPct val="0"/>
              </a:spcAft>
              <a:defRPr sz="1200">
                <a:solidFill>
                  <a:schemeClr val="tx1"/>
                </a:solidFill>
                <a:latin typeface="Arial" panose="020B0604020202020204" pitchFamily="34" charset="0"/>
              </a:defRPr>
            </a:lvl8pPr>
            <a:lvl9pPr marL="4024937" indent="-236761" defTabSz="912517" eaLnBrk="0" fontAlgn="base" hangingPunct="0">
              <a:spcBef>
                <a:spcPct val="30000"/>
              </a:spcBef>
              <a:spcAft>
                <a:spcPct val="0"/>
              </a:spcAft>
              <a:defRPr sz="1200">
                <a:solidFill>
                  <a:schemeClr val="tx1"/>
                </a:solidFill>
                <a:latin typeface="Arial" panose="020B0604020202020204" pitchFamily="34" charset="0"/>
              </a:defRPr>
            </a:lvl9pPr>
          </a:lstStyle>
          <a:p>
            <a:pPr algn="l" rtl="0" fontAlgn="base">
              <a:spcBef>
                <a:spcPct val="0"/>
              </a:spcBef>
              <a:spcAft>
                <a:spcPct val="0"/>
              </a:spcAft>
              <a:defRPr/>
            </a:pPr>
            <a:fld id="{00FD6E42-324C-44C6-865B-441540E0496A}" type="slidenum">
              <a:rPr>
                <a:solidFill>
                  <a:srgbClr val="000000"/>
                </a:solidFill>
              </a:rPr>
              <a:pPr fontAlgn="base">
                <a:spcBef>
                  <a:spcPct val="0"/>
                </a:spcBef>
                <a:spcAft>
                  <a:spcPct val="0"/>
                </a:spcAft>
                <a:defRPr/>
              </a:pPr>
              <a:t>8</a:t>
            </a:fld>
            <a:endParaRPr lang="x-es-XL" altLang="en-US" dirty="0">
              <a:solidFill>
                <a:srgbClr val="000000"/>
              </a:solidFill>
            </a:endParaRPr>
          </a:p>
        </p:txBody>
      </p:sp>
    </p:spTree>
    <p:extLst>
      <p:ext uri="{BB962C8B-B14F-4D97-AF65-F5344CB8AC3E}">
        <p14:creationId xmlns:p14="http://schemas.microsoft.com/office/powerpoint/2010/main" val="4090243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es-XL" b="0" i="0" u="none" baseline="0"/>
              <a:t>El BIR es un formulario de recopilación de datos. El formato de lista de verificación nos ayuda a completarlo rápidamente para que no lleve más tiempo que un minuto por día. Hay capacitaciones en cómo completar y usar el formulario, y los capacitadores podrán brindarle apoyo a todo el personal sobre “cómo hacerlo”. Si piensa en la diapositiva “Observar, pensar, actuar” que acabamos de ver, el primer paso es recopilar datos para analizar (observar).</a:t>
            </a:r>
          </a:p>
          <a:p>
            <a:endParaRPr lang="x-es-XL" dirty="0"/>
          </a:p>
          <a:p>
            <a:endParaRPr lang="x-es-XL" dirty="0"/>
          </a:p>
          <a:p>
            <a:endParaRPr lang="x-es-XL" dirty="0"/>
          </a:p>
          <a:p>
            <a:endParaRPr lang="x-es-XL" dirty="0"/>
          </a:p>
        </p:txBody>
      </p:sp>
      <p:sp>
        <p:nvSpPr>
          <p:cNvPr id="4" name="Slide Number Placeholder 3"/>
          <p:cNvSpPr>
            <a:spLocks noGrp="1"/>
          </p:cNvSpPr>
          <p:nvPr>
            <p:ph type="sldNum" sz="quarter" idx="10"/>
          </p:nvPr>
        </p:nvSpPr>
        <p:spPr/>
        <p:txBody>
          <a:bodyPr/>
          <a:lstStyle/>
          <a:p>
            <a:pPr algn="l" rtl="0"/>
            <a:fld id="{9BB18F57-C169-4984-88FB-A10F2DCECFA4}" type="slidenum">
              <a:rPr/>
              <a:t>9</a:t>
            </a:fld>
            <a:endParaRPr lang="x-es-XL" dirty="0"/>
          </a:p>
        </p:txBody>
      </p:sp>
    </p:spTree>
    <p:extLst>
      <p:ext uri="{BB962C8B-B14F-4D97-AF65-F5344CB8AC3E}">
        <p14:creationId xmlns:p14="http://schemas.microsoft.com/office/powerpoint/2010/main" val="4272966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hyperlink" Target="http://challengingbehavior.or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6713" y="1594884"/>
            <a:ext cx="7772400" cy="1831588"/>
          </a:xfrm>
        </p:spPr>
        <p:txBody>
          <a:bodyPr anchor="b">
            <a:normAutofit/>
          </a:bodyPr>
          <a:lstStyle>
            <a:lvl1pPr algn="l">
              <a:defRPr sz="3600"/>
            </a:lvl1pPr>
          </a:lstStyle>
          <a:p>
            <a:r>
              <a:rPr lang="en-US"/>
              <a:t>Click to edit Master title style</a:t>
            </a:r>
            <a:endParaRPr lang="en-US" dirty="0"/>
          </a:p>
        </p:txBody>
      </p:sp>
      <p:cxnSp>
        <p:nvCxnSpPr>
          <p:cNvPr id="7" name="Straight Connector 6"/>
          <p:cNvCxnSpPr/>
          <p:nvPr/>
        </p:nvCxnSpPr>
        <p:spPr>
          <a:xfrm>
            <a:off x="536713" y="3817398"/>
            <a:ext cx="777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536713" y="4132385"/>
            <a:ext cx="7772400" cy="1731702"/>
          </a:xfrm>
        </p:spPr>
        <p:txBody>
          <a:bodyPr>
            <a:normAutofit/>
          </a:bodyPr>
          <a:lstStyle>
            <a:lvl1pPr marL="0" indent="0" algn="l">
              <a:buNone/>
              <a:defRPr sz="24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0DD09-0360-4660-A7E9-639A85444962}"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71FFB-7B45-45C1-AF6D-082615564737}" type="slidenum">
              <a:rPr lang="en-US" smtClean="0"/>
              <a:t>‹#›</a:t>
            </a:fld>
            <a:endParaRPr lang="en-US"/>
          </a:p>
        </p:txBody>
      </p:sp>
      <p:cxnSp>
        <p:nvCxnSpPr>
          <p:cNvPr id="10" name="Straight Connector 9"/>
          <p:cNvCxnSpPr/>
          <p:nvPr/>
        </p:nvCxnSpPr>
        <p:spPr>
          <a:xfrm>
            <a:off x="536713" y="3817398"/>
            <a:ext cx="777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NCPMI logo" descr="NCPMI logo" title="NCPMI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51" y="281458"/>
            <a:ext cx="2910483" cy="1075672"/>
          </a:xfrm>
          <a:prstGeom prst="rect">
            <a:avLst/>
          </a:prstGeom>
        </p:spPr>
      </p:pic>
      <p:pic>
        <p:nvPicPr>
          <p:cNvPr id="11" name="National Center for Pyramid Model Innovations. http://ChallengingBehavior.org" descr="National Center for Pyramid Model Innovations. http://ChallengingBehavior.org">
            <a:hlinkClick r:id="rId4" tooltip="Go to ChallengingBehavior.org"/>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5167" y="5194151"/>
            <a:ext cx="1853507" cy="1008803"/>
          </a:xfrm>
          <a:prstGeom prst="rect">
            <a:avLst/>
          </a:prstGeom>
        </p:spPr>
      </p:pic>
    </p:spTree>
    <p:extLst>
      <p:ext uri="{BB962C8B-B14F-4D97-AF65-F5344CB8AC3E}">
        <p14:creationId xmlns:p14="http://schemas.microsoft.com/office/powerpoint/2010/main" val="4157874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l">
              <a:defRPr sz="2400"/>
            </a:lvl1pPr>
          </a:lstStyle>
          <a:p>
            <a:r>
              <a:rPr lang="en-US"/>
              <a:t>Click to edit Master title style</a:t>
            </a:r>
            <a:endParaRPr lang="en-US" dirty="0"/>
          </a:p>
        </p:txBody>
      </p:sp>
      <p:sp>
        <p:nvSpPr>
          <p:cNvPr id="3" name="Picture Placeholder 2"/>
          <p:cNvSpPr>
            <a:spLocks noGrp="1"/>
          </p:cNvSpPr>
          <p:nvPr>
            <p:ph type="pic" idx="1"/>
          </p:nvPr>
        </p:nvSpPr>
        <p:spPr>
          <a:xfrm>
            <a:off x="5183188" y="987433"/>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390DD09-0360-4660-A7E9-639A85444962}" type="datetimeFigureOut">
              <a:rPr lang="en-US" smtClean="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2859260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0DD09-0360-4660-A7E9-639A85444962}"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2546649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0DD09-0360-4660-A7E9-639A85444962}"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88028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0DD09-0360-4660-A7E9-639A85444962}"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140882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Thank You</a:t>
            </a:r>
          </a:p>
        </p:txBody>
      </p:sp>
      <p:sp>
        <p:nvSpPr>
          <p:cNvPr id="12" name="Funding Statement"/>
          <p:cNvSpPr/>
          <p:nvPr/>
        </p:nvSpPr>
        <p:spPr>
          <a:xfrm>
            <a:off x="838203" y="2446009"/>
            <a:ext cx="5515708" cy="2554545"/>
          </a:xfrm>
          <a:prstGeom prst="rect">
            <a:avLst/>
          </a:prstGeom>
        </p:spPr>
        <p:txBody>
          <a:bodyPr wrap="square">
            <a:spAutoFit/>
          </a:bodyPr>
          <a:lstStyle/>
          <a:p>
            <a:pPr lvl="0"/>
            <a:r>
              <a:rPr lang="en-US" sz="2000" dirty="0">
                <a:solidFill>
                  <a:schemeClr val="tx2"/>
                </a:solidFill>
                <a:latin typeface="+mn-lt"/>
                <a:cs typeface="Arial" panose="020B0604020202020204" pitchFamily="34" charset="0"/>
              </a:rPr>
              <a:t>The contents of this presentation were developed under a grant from the U.S. Department of Education, </a:t>
            </a:r>
            <a:br>
              <a:rPr lang="en-US" sz="2000" dirty="0">
                <a:solidFill>
                  <a:schemeClr val="tx2"/>
                </a:solidFill>
                <a:latin typeface="+mn-lt"/>
                <a:cs typeface="Arial" panose="020B0604020202020204" pitchFamily="34" charset="0"/>
              </a:rPr>
            </a:br>
            <a:r>
              <a:rPr lang="en-US" sz="2000" dirty="0">
                <a:solidFill>
                  <a:schemeClr val="tx2"/>
                </a:solidFill>
                <a:latin typeface="+mn-lt"/>
                <a:cs typeface="Arial" panose="020B0604020202020204" pitchFamily="34" charset="0"/>
              </a:rPr>
              <a:t>#H326B170003. However, those contents do not necessarily represent the policy of the U.S. Department of Education, and you should not assume endorsement by the Federal Government. Project officer</a:t>
            </a:r>
            <a:r>
              <a:rPr lang="en-US" sz="2000" dirty="0">
                <a:solidFill>
                  <a:schemeClr val="accent6"/>
                </a:solidFill>
                <a:latin typeface="+mn-lt"/>
                <a:cs typeface="Arial" panose="020B0604020202020204" pitchFamily="34" charset="0"/>
              </a:rPr>
              <a:t>, </a:t>
            </a:r>
            <a:r>
              <a:rPr lang="en-US" sz="2000" b="0" i="0" u="none" strike="noStrike" kern="1200" dirty="0" err="1">
                <a:solidFill>
                  <a:schemeClr val="accent6"/>
                </a:solidFill>
                <a:effectLst/>
                <a:latin typeface="+mn-lt"/>
                <a:ea typeface="+mn-ea"/>
                <a:cs typeface="+mn-cs"/>
              </a:rPr>
              <a:t>Sunyoung</a:t>
            </a:r>
            <a:r>
              <a:rPr lang="en-US" sz="2000" b="0" i="0" u="none" strike="noStrike" kern="1200" dirty="0">
                <a:solidFill>
                  <a:schemeClr val="accent6"/>
                </a:solidFill>
                <a:effectLst/>
                <a:latin typeface="+mn-lt"/>
                <a:ea typeface="+mn-ea"/>
                <a:cs typeface="+mn-cs"/>
              </a:rPr>
              <a:t> </a:t>
            </a:r>
            <a:r>
              <a:rPr lang="en-US" sz="2000" b="0" i="0" u="none" strike="noStrike" kern="1200" dirty="0" err="1">
                <a:solidFill>
                  <a:schemeClr val="accent6"/>
                </a:solidFill>
                <a:effectLst/>
                <a:latin typeface="+mn-lt"/>
                <a:ea typeface="+mn-ea"/>
                <a:cs typeface="+mn-cs"/>
              </a:rPr>
              <a:t>Ahn</a:t>
            </a:r>
            <a:r>
              <a:rPr lang="en-US" sz="2000" dirty="0">
                <a:solidFill>
                  <a:schemeClr val="accent6"/>
                </a:solidFill>
                <a:latin typeface="+mn-lt"/>
                <a:cs typeface="Arial" panose="020B0604020202020204" pitchFamily="34" charset="0"/>
              </a:rPr>
              <a:t>.</a:t>
            </a:r>
          </a:p>
        </p:txBody>
      </p:sp>
      <p:pic>
        <p:nvPicPr>
          <p:cNvPr id="9" name="IDEAs that Work. Office of Special Education Progra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6989" y="3121429"/>
            <a:ext cx="2667758" cy="1819275"/>
          </a:xfrm>
          <a:prstGeom prst="rect">
            <a:avLst/>
          </a:prstGeom>
        </p:spPr>
      </p:pic>
      <p:sp>
        <p:nvSpPr>
          <p:cNvPr id="5" name="Date Placeholder 4"/>
          <p:cNvSpPr>
            <a:spLocks noGrp="1"/>
          </p:cNvSpPr>
          <p:nvPr>
            <p:ph type="dt" sz="half" idx="10"/>
          </p:nvPr>
        </p:nvSpPr>
        <p:spPr/>
        <p:txBody>
          <a:bodyPr/>
          <a:lstStyle/>
          <a:p>
            <a:fld id="{F390DD09-0360-4660-A7E9-639A85444962}" type="datetimeFigureOut">
              <a:rPr lang="en-US" smtClean="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2219744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71"/>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0DD09-0360-4660-A7E9-639A85444962}"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1287616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90DD09-0360-4660-A7E9-639A85444962}" type="datetimeFigureOut">
              <a:rPr lang="en-US" smtClean="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167151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90DD09-0360-4660-A7E9-639A85444962}" type="datetimeFigureOut">
              <a:rPr lang="en-US" smtClean="0"/>
              <a:t>12/14/2023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205200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90DD09-0360-4660-A7E9-639A85444962}" type="datetimeFigureOut">
              <a:rPr lang="en-US" smtClean="0"/>
              <a:t>12/14/2023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272162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0DD09-0360-4660-A7E9-639A85444962}" type="datetimeFigureOut">
              <a:rPr lang="en-US" smtClean="0"/>
              <a:t>12/14/2023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1774932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3"/>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390DD09-0360-4660-A7E9-639A85444962}" type="datetimeFigureOut">
              <a:rPr lang="en-US" smtClean="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1986979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90DD09-0360-4660-A7E9-639A85444962}" type="datetimeFigureOut">
              <a:rPr lang="en-US" smtClean="0"/>
              <a:t>12/14/2023</a:t>
            </a:fld>
            <a:endParaRPr lang="en-US"/>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971FFB-7B45-45C1-AF6D-082615564737}" type="slidenum">
              <a:rPr lang="en-US" smtClean="0"/>
              <a:t>‹#›</a:t>
            </a:fld>
            <a:endParaRPr lang="en-US"/>
          </a:p>
        </p:txBody>
      </p:sp>
    </p:spTree>
    <p:extLst>
      <p:ext uri="{BB962C8B-B14F-4D97-AF65-F5344CB8AC3E}">
        <p14:creationId xmlns:p14="http://schemas.microsoft.com/office/powerpoint/2010/main" val="111904053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l" rtl="0"/>
            <a:r>
              <a:rPr lang="x-es-XL" b="1" i="0" u="none" baseline="0" dirty="0"/>
              <a:t>Informar sobre incidentes de comportamiento </a:t>
            </a:r>
            <a:r>
              <a:rPr lang="en-US" b="1" i="0" u="none" baseline="0" dirty="0"/>
              <a:t>(BIR)</a:t>
            </a:r>
            <a:endParaRPr lang="x-es-XL" b="1" i="0" u="none" baseline="0" dirty="0"/>
          </a:p>
        </p:txBody>
      </p:sp>
      <p:sp>
        <p:nvSpPr>
          <p:cNvPr id="7" name="Subtitle 6"/>
          <p:cNvSpPr>
            <a:spLocks noGrp="1"/>
          </p:cNvSpPr>
          <p:nvPr>
            <p:ph type="subTitle" idx="1"/>
          </p:nvPr>
        </p:nvSpPr>
        <p:spPr/>
        <p:txBody>
          <a:bodyPr/>
          <a:lstStyle/>
          <a:p>
            <a:pPr algn="l" rtl="0"/>
            <a:r>
              <a:rPr lang="x-es-XL" b="1" i="0" u="none" baseline="0"/>
              <a:t>Presentación al personal </a:t>
            </a:r>
          </a:p>
          <a:p>
            <a:pPr algn="l" rtl="0"/>
            <a:r>
              <a:rPr lang="x-es-XL" b="0" i="0" u="none" baseline="0"/>
              <a:t> </a:t>
            </a:r>
          </a:p>
        </p:txBody>
      </p:sp>
    </p:spTree>
    <p:extLst>
      <p:ext uri="{BB962C8B-B14F-4D97-AF65-F5344CB8AC3E}">
        <p14:creationId xmlns:p14="http://schemas.microsoft.com/office/powerpoint/2010/main" val="12457160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rtl="0"/>
            <a:r>
              <a:rPr lang="x-es-XL" b="1" i="0" u="none" baseline="0"/>
              <a:t>¿Qué sucede una vez que completo el BIR?</a:t>
            </a:r>
          </a:p>
        </p:txBody>
      </p:sp>
      <p:sp>
        <p:nvSpPr>
          <p:cNvPr id="6" name="Content Placeholder 5"/>
          <p:cNvSpPr>
            <a:spLocks noGrp="1"/>
          </p:cNvSpPr>
          <p:nvPr>
            <p:ph idx="1"/>
          </p:nvPr>
        </p:nvSpPr>
        <p:spPr/>
        <p:txBody>
          <a:bodyPr/>
          <a:lstStyle/>
          <a:p>
            <a:pPr algn="l" rtl="0"/>
            <a:r>
              <a:rPr lang="x-es-XL" b="0" i="0" u="none" baseline="0"/>
              <a:t>Todos los maestros en nuestro programa nos entregan el formulario regularmente. </a:t>
            </a:r>
          </a:p>
          <a:p>
            <a:pPr algn="l" rtl="0"/>
            <a:r>
              <a:rPr lang="x-es-XL" b="0" i="0" u="none" baseline="0"/>
              <a:t>La información del BIR se introduce en una hoja de cálculo que crea gráficos y tablas con los datos. </a:t>
            </a:r>
          </a:p>
          <a:p>
            <a:pPr algn="l" rtl="0"/>
            <a:r>
              <a:rPr lang="x-es-XL" b="0" i="0" u="none" baseline="0"/>
              <a:t>Los datos se utilizan para mirar a través del programa, el salón de clases o el niño. </a:t>
            </a:r>
          </a:p>
          <a:p>
            <a:pPr algn="l" rtl="0"/>
            <a:r>
              <a:rPr lang="x-es-XL" b="0" i="0" u="none" baseline="0"/>
              <a:t>Los BIR que son para un niño particular los ayudarán a usted, su equipo y la familia del niño a comprender información específica sobre el comportamiento. </a:t>
            </a:r>
          </a:p>
        </p:txBody>
      </p:sp>
    </p:spTree>
    <p:extLst>
      <p:ext uri="{BB962C8B-B14F-4D97-AF65-F5344CB8AC3E}">
        <p14:creationId xmlns:p14="http://schemas.microsoft.com/office/powerpoint/2010/main" val="54751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rtl="0"/>
            <a:r>
              <a:rPr lang="x-es-XL" b="1" i="0" u="none" baseline="0"/>
              <a:t>¿Qué información proporcionan los BIR? </a:t>
            </a:r>
          </a:p>
        </p:txBody>
      </p:sp>
      <p:sp>
        <p:nvSpPr>
          <p:cNvPr id="2" name="Slide Number Placeholder 1"/>
          <p:cNvSpPr>
            <a:spLocks noGrp="1"/>
          </p:cNvSpPr>
          <p:nvPr>
            <p:ph type="sldNum" sz="quarter" idx="12"/>
          </p:nvPr>
        </p:nvSpPr>
        <p:spPr/>
        <p:txBody>
          <a:bodyPr/>
          <a:lstStyle/>
          <a:p>
            <a:pPr algn="r" rtl="0"/>
            <a:fld id="{08971FFB-7B45-45C1-AF6D-082615564737}" type="slidenum">
              <a:rPr/>
              <a:pPr/>
              <a:t>11</a:t>
            </a:fld>
            <a:endParaRPr lang="x-es-XL" dirty="0"/>
          </a:p>
        </p:txBody>
      </p:sp>
      <p:graphicFrame>
        <p:nvGraphicFramePr>
          <p:cNvPr id="3" name="Diagram 2"/>
          <p:cNvGraphicFramePr/>
          <p:nvPr>
            <p:extLst>
              <p:ext uri="{D42A27DB-BD31-4B8C-83A1-F6EECF244321}">
                <p14:modId xmlns:p14="http://schemas.microsoft.com/office/powerpoint/2010/main" val="2140785371"/>
              </p:ext>
            </p:extLst>
          </p:nvPr>
        </p:nvGraphicFramePr>
        <p:xfrm>
          <a:off x="1790700" y="818213"/>
          <a:ext cx="8610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708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x-es-XL" b="1" i="0" u="none" baseline="0"/>
              <a:t>Cómo pueden ayudar los datos en un programa</a:t>
            </a:r>
          </a:p>
        </p:txBody>
      </p:sp>
      <p:sp>
        <p:nvSpPr>
          <p:cNvPr id="4" name="Content Placeholder 3"/>
          <p:cNvSpPr>
            <a:spLocks noGrp="1"/>
          </p:cNvSpPr>
          <p:nvPr>
            <p:ph idx="1"/>
          </p:nvPr>
        </p:nvSpPr>
        <p:spPr/>
        <p:txBody>
          <a:bodyPr/>
          <a:lstStyle/>
          <a:p>
            <a:pPr algn="l" rtl="0"/>
            <a:r>
              <a:rPr lang="x-es-XL" b="0" i="0" u="none" baseline="0"/>
              <a:t>Los BIR se introducen en un sistema que analiza datos</a:t>
            </a:r>
          </a:p>
          <a:p>
            <a:pPr algn="l" rtl="0"/>
            <a:r>
              <a:rPr lang="x-es-XL" b="0" i="0" u="none" baseline="0"/>
              <a:t>El sistema genera gráficos junto con un resumen del programa</a:t>
            </a:r>
          </a:p>
          <a:p>
            <a:pPr algn="l" rtl="0"/>
            <a:r>
              <a:rPr lang="x-es-XL" b="0" i="0" u="none" baseline="0"/>
              <a:t>El resumen del programa incluye lo siguiente:</a:t>
            </a:r>
          </a:p>
          <a:p>
            <a:pPr lvl="1" algn="l" rtl="0"/>
            <a:r>
              <a:rPr lang="x-es-XL" sz="2800" b="0" i="0" u="none" baseline="0"/>
              <a:t>Número de incidentes por día</a:t>
            </a:r>
          </a:p>
          <a:p>
            <a:pPr lvl="1" algn="l" rtl="0"/>
            <a:r>
              <a:rPr lang="x-es-XL" sz="2800" b="0" i="0" u="none" baseline="0"/>
              <a:t>Porcentaje de BIR por</a:t>
            </a:r>
          </a:p>
          <a:p>
            <a:pPr lvl="2" algn="l" rtl="0"/>
            <a:r>
              <a:rPr lang="x-es-XL" sz="2400" b="0" i="0" u="none" baseline="0"/>
              <a:t>Comportamiento problemático</a:t>
            </a:r>
          </a:p>
          <a:p>
            <a:pPr lvl="2" algn="l" rtl="0"/>
            <a:r>
              <a:rPr lang="x-es-XL" sz="2400" b="0" i="0" u="none" baseline="0"/>
              <a:t>Respuesta</a:t>
            </a:r>
          </a:p>
          <a:p>
            <a:pPr lvl="2" algn="l" rtl="0"/>
            <a:r>
              <a:rPr lang="x-es-XL" sz="2400" b="0" i="0" u="none" baseline="0"/>
              <a:t>Seguimiento administrativo </a:t>
            </a:r>
          </a:p>
          <a:p>
            <a:pPr lvl="1" algn="l" rtl="0"/>
            <a:r>
              <a:rPr lang="x-es-XL" sz="2800" b="0" i="0" u="none" baseline="0"/>
              <a:t>Número de niños con un BIR</a:t>
            </a:r>
          </a:p>
          <a:p>
            <a:pPr lvl="1" algn="l" rtl="0"/>
            <a:endParaRPr lang="x-es-XL" dirty="0"/>
          </a:p>
          <a:p>
            <a:pPr lvl="1" algn="l" rtl="0"/>
            <a:endParaRPr lang="x-es-XL" dirty="0"/>
          </a:p>
        </p:txBody>
      </p:sp>
    </p:spTree>
    <p:extLst>
      <p:ext uri="{BB962C8B-B14F-4D97-AF65-F5344CB8AC3E}">
        <p14:creationId xmlns:p14="http://schemas.microsoft.com/office/powerpoint/2010/main" val="930815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rtl="0"/>
            <a:r>
              <a:rPr lang="x-es-XL" b="1" i="0" u="none" baseline="0" dirty="0"/>
              <a:t>Ejemplo del programa</a:t>
            </a:r>
            <a:r>
              <a:rPr lang="en-US" b="1" i="0" u="none" baseline="0" dirty="0"/>
              <a:t> </a:t>
            </a:r>
            <a:r>
              <a:rPr lang="en-US" b="1" i="0" u="none" baseline="0" dirty="0" err="1"/>
              <a:t>entero</a:t>
            </a:r>
            <a:r>
              <a:rPr lang="x-es-XL" b="1" i="0" u="none" baseline="0" dirty="0"/>
              <a:t> </a:t>
            </a:r>
          </a:p>
        </p:txBody>
      </p:sp>
      <p:sp>
        <p:nvSpPr>
          <p:cNvPr id="7" name="Content Placeholder 6"/>
          <p:cNvSpPr>
            <a:spLocks noGrp="1"/>
          </p:cNvSpPr>
          <p:nvPr>
            <p:ph sz="half" idx="1"/>
          </p:nvPr>
        </p:nvSpPr>
        <p:spPr>
          <a:xfrm>
            <a:off x="628337" y="945474"/>
            <a:ext cx="11123951" cy="760178"/>
          </a:xfrm>
        </p:spPr>
        <p:txBody>
          <a:bodyPr/>
          <a:lstStyle/>
          <a:p>
            <a:pPr marL="0" indent="0" algn="l" rtl="0">
              <a:buNone/>
            </a:pPr>
            <a:r>
              <a:rPr lang="x-es-XL" b="0" i="0" u="none" baseline="0"/>
              <a:t>				De “Resumen del programa” de los BIR</a:t>
            </a:r>
          </a:p>
        </p:txBody>
      </p:sp>
      <p:pic>
        <p:nvPicPr>
          <p:cNvPr id="6" name="Content Placeholder 5"/>
          <p:cNvPicPr>
            <a:picLocks noGrp="1" noChangeAspect="1"/>
          </p:cNvPicPr>
          <p:nvPr>
            <p:ph sz="half" idx="2"/>
          </p:nvPr>
        </p:nvPicPr>
        <p:blipFill>
          <a:blip r:embed="rId3"/>
          <a:stretch>
            <a:fillRect/>
          </a:stretch>
        </p:blipFill>
        <p:spPr>
          <a:xfrm>
            <a:off x="1083674" y="1431561"/>
            <a:ext cx="10024651" cy="5426439"/>
          </a:xfrm>
          <a:prstGeom prst="rect">
            <a:avLst/>
          </a:prstGeom>
        </p:spPr>
      </p:pic>
      <p:sp>
        <p:nvSpPr>
          <p:cNvPr id="8" name="Oval 7"/>
          <p:cNvSpPr/>
          <p:nvPr/>
        </p:nvSpPr>
        <p:spPr>
          <a:xfrm>
            <a:off x="1573967" y="1521502"/>
            <a:ext cx="1041817" cy="503669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a:p>
        </p:txBody>
      </p:sp>
    </p:spTree>
    <p:extLst>
      <p:ext uri="{BB962C8B-B14F-4D97-AF65-F5344CB8AC3E}">
        <p14:creationId xmlns:p14="http://schemas.microsoft.com/office/powerpoint/2010/main" val="267801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x-es-XL" b="1" i="0" u="none" baseline="0"/>
              <a:t>Observar, pensar, actuar </a:t>
            </a:r>
          </a:p>
        </p:txBody>
      </p:sp>
      <p:sp>
        <p:nvSpPr>
          <p:cNvPr id="5" name="Content Placeholder 4"/>
          <p:cNvSpPr>
            <a:spLocks noGrp="1"/>
          </p:cNvSpPr>
          <p:nvPr>
            <p:ph idx="1"/>
          </p:nvPr>
        </p:nvSpPr>
        <p:spPr>
          <a:xfrm>
            <a:off x="518160" y="1825625"/>
            <a:ext cx="11155680" cy="4351338"/>
          </a:xfrm>
        </p:spPr>
        <p:txBody>
          <a:bodyPr>
            <a:normAutofit fontScale="92500" lnSpcReduction="10000"/>
          </a:bodyPr>
          <a:lstStyle/>
          <a:p>
            <a:pPr algn="l" rtl="0"/>
            <a:r>
              <a:rPr lang="x-es-XL" b="0" i="0" u="none" baseline="0" dirty="0"/>
              <a:t>Profundice en los datos.</a:t>
            </a:r>
          </a:p>
          <a:p>
            <a:pPr algn="l" rtl="0"/>
            <a:r>
              <a:rPr lang="x-es-XL" b="0" i="0" u="none" baseline="0" dirty="0"/>
              <a:t>El equipo ve que la mayoría de los salones de clases registran incidentes de comportamiento durante la transición al juego al aire libre. </a:t>
            </a:r>
          </a:p>
          <a:p>
            <a:pPr algn="l" rtl="0"/>
            <a:r>
              <a:rPr lang="x-es-XL" b="0" i="0" u="none" baseline="0" dirty="0"/>
              <a:t>El capacitador observa y escucha los comentarios de los maestros. </a:t>
            </a:r>
          </a:p>
          <a:p>
            <a:pPr algn="l" rtl="0"/>
            <a:r>
              <a:rPr lang="x-es-XL" b="0" i="0" u="none" baseline="0" dirty="0"/>
              <a:t>El horario para que las clases hagan la transición del salón de clases al juego al aire libre ocasiona que se arme una fila en la puerta.</a:t>
            </a:r>
          </a:p>
          <a:p>
            <a:pPr algn="l" rtl="0"/>
            <a:r>
              <a:rPr lang="x-es-XL" b="0" i="0" u="none" baseline="0" dirty="0"/>
              <a:t>Los incidentes de comportamiento ocurren cuando los niños están esperando.</a:t>
            </a:r>
          </a:p>
          <a:p>
            <a:endParaRPr lang="x-es-XL" dirty="0"/>
          </a:p>
          <a:p>
            <a:pPr marL="0" indent="0" algn="ctr" rtl="0">
              <a:buNone/>
            </a:pPr>
            <a:r>
              <a:rPr lang="x-es-XL" b="1" i="0" u="none" baseline="0" dirty="0"/>
              <a:t>¿Estrategias para disminuir los incidentes de comportamiento durante este tiempo?</a:t>
            </a:r>
          </a:p>
        </p:txBody>
      </p:sp>
    </p:spTree>
    <p:extLst>
      <p:ext uri="{BB962C8B-B14F-4D97-AF65-F5344CB8AC3E}">
        <p14:creationId xmlns:p14="http://schemas.microsoft.com/office/powerpoint/2010/main" val="97125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wipe(down)">
                                      <p:cBhvr>
                                        <p:cTn id="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x-es-XL" b="1" i="0" u="none" baseline="0"/>
              <a:t>Cómo pueden ayudar los datos en un salón de clases</a:t>
            </a:r>
          </a:p>
        </p:txBody>
      </p:sp>
      <p:sp>
        <p:nvSpPr>
          <p:cNvPr id="4" name="Content Placeholder 3"/>
          <p:cNvSpPr>
            <a:spLocks noGrp="1"/>
          </p:cNvSpPr>
          <p:nvPr>
            <p:ph idx="1"/>
          </p:nvPr>
        </p:nvSpPr>
        <p:spPr/>
        <p:txBody>
          <a:bodyPr/>
          <a:lstStyle/>
          <a:p>
            <a:pPr algn="l" rtl="0"/>
            <a:r>
              <a:rPr lang="x-es-XL" b="0" i="0" u="none" baseline="0"/>
              <a:t>El sistema BIR genera gráficos para contemplar la situación en el salón de clases</a:t>
            </a:r>
          </a:p>
          <a:p>
            <a:pPr algn="l" rtl="0"/>
            <a:r>
              <a:rPr lang="x-es-XL" b="0" i="0" u="none" baseline="0"/>
              <a:t>El “Resumen del salón de clases” incluye lo siguiente para cada salón de clases:</a:t>
            </a:r>
          </a:p>
          <a:p>
            <a:pPr lvl="1" algn="l" rtl="0"/>
            <a:r>
              <a:rPr lang="x-es-XL" sz="2800" b="0" i="0" u="none" baseline="0"/>
              <a:t>Número de incidentes por niño</a:t>
            </a:r>
          </a:p>
          <a:p>
            <a:pPr lvl="1" algn="l" rtl="0"/>
            <a:r>
              <a:rPr lang="x-es-XL" sz="2800" b="0" i="0" u="none" baseline="0"/>
              <a:t>Número total de incidentes por mes</a:t>
            </a:r>
          </a:p>
          <a:p>
            <a:pPr lvl="1" algn="l" rtl="0"/>
            <a:r>
              <a:rPr lang="x-es-XL" sz="2800" b="0" i="0" u="none" baseline="0"/>
              <a:t>Porcentaje de BIR por</a:t>
            </a:r>
          </a:p>
          <a:p>
            <a:pPr lvl="2" algn="l" rtl="0"/>
            <a:r>
              <a:rPr lang="x-es-XL" sz="2800" b="0" i="0" u="none" baseline="0"/>
              <a:t>Comportamiento problemático</a:t>
            </a:r>
          </a:p>
          <a:p>
            <a:pPr lvl="2" algn="l" rtl="0"/>
            <a:r>
              <a:rPr lang="x-es-XL" sz="2800" b="0" i="0" u="none" baseline="0"/>
              <a:t>Actividad</a:t>
            </a:r>
          </a:p>
          <a:p>
            <a:pPr lvl="2" algn="l" rtl="0"/>
            <a:r>
              <a:rPr lang="x-es-XL" sz="2800" b="0" i="0" u="none" baseline="0"/>
              <a:t>Respuesta</a:t>
            </a:r>
          </a:p>
          <a:p>
            <a:pPr lvl="1" algn="l" rtl="0"/>
            <a:endParaRPr lang="x-es-XL" dirty="0"/>
          </a:p>
          <a:p>
            <a:pPr lvl="1" algn="l" rtl="0"/>
            <a:endParaRPr lang="x-es-XL" dirty="0"/>
          </a:p>
        </p:txBody>
      </p:sp>
    </p:spTree>
    <p:extLst>
      <p:ext uri="{BB962C8B-B14F-4D97-AF65-F5344CB8AC3E}">
        <p14:creationId xmlns:p14="http://schemas.microsoft.com/office/powerpoint/2010/main" val="855457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950394" y="1331315"/>
            <a:ext cx="8731659" cy="4814653"/>
          </a:xfrm>
          <a:prstGeom prst="rect">
            <a:avLst/>
          </a:prstGeom>
        </p:spPr>
      </p:pic>
      <p:graphicFrame>
        <p:nvGraphicFramePr>
          <p:cNvPr id="6" name="Chart 5">
            <a:extLst>
              <a:ext uri="{FF2B5EF4-FFF2-40B4-BE49-F238E27FC236}">
                <a16:creationId xmlns:a16="http://schemas.microsoft.com/office/drawing/2014/main" id="{00000000-0008-0000-0F00-00000C000000}"/>
              </a:ext>
            </a:extLst>
          </p:cNvPr>
          <p:cNvGraphicFramePr>
            <a:graphicFrameLocks/>
          </p:cNvGraphicFramePr>
          <p:nvPr>
            <p:extLst>
              <p:ext uri="{D42A27DB-BD31-4B8C-83A1-F6EECF244321}">
                <p14:modId xmlns:p14="http://schemas.microsoft.com/office/powerpoint/2010/main" val="2661646005"/>
              </p:ext>
            </p:extLst>
          </p:nvPr>
        </p:nvGraphicFramePr>
        <p:xfrm>
          <a:off x="1010587" y="1157367"/>
          <a:ext cx="9886013" cy="487180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838200" y="365128"/>
            <a:ext cx="10515600" cy="886552"/>
          </a:xfrm>
        </p:spPr>
        <p:txBody>
          <a:bodyPr/>
          <a:lstStyle/>
          <a:p>
            <a:pPr rtl="0"/>
            <a:r>
              <a:rPr lang="x-es-XL" b="1" i="0" u="none" baseline="0"/>
              <a:t>Ejemplo del salón de clases</a:t>
            </a:r>
          </a:p>
        </p:txBody>
      </p:sp>
      <p:pic>
        <p:nvPicPr>
          <p:cNvPr id="5" name="Picture 4"/>
          <p:cNvPicPr>
            <a:picLocks noChangeAspect="1"/>
          </p:cNvPicPr>
          <p:nvPr/>
        </p:nvPicPr>
        <p:blipFill>
          <a:blip r:embed="rId5"/>
          <a:stretch>
            <a:fillRect/>
          </a:stretch>
        </p:blipFill>
        <p:spPr>
          <a:xfrm>
            <a:off x="7172793" y="1040568"/>
            <a:ext cx="4495800" cy="510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1235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07D6-08A1-4DA4-9D56-930CE19ED880}"/>
              </a:ext>
            </a:extLst>
          </p:cNvPr>
          <p:cNvSpPr>
            <a:spLocks noGrp="1"/>
          </p:cNvSpPr>
          <p:nvPr>
            <p:ph type="title"/>
          </p:nvPr>
        </p:nvSpPr>
        <p:spPr/>
        <p:txBody>
          <a:bodyPr/>
          <a:lstStyle/>
          <a:p>
            <a:pPr rtl="0"/>
            <a:r>
              <a:rPr lang="x-es-XL" b="1" i="0" u="none" baseline="0"/>
              <a:t>Cómo los datos pueden ayudar con un niño </a:t>
            </a:r>
          </a:p>
        </p:txBody>
      </p:sp>
      <p:sp>
        <p:nvSpPr>
          <p:cNvPr id="3" name="Content Placeholder 2">
            <a:extLst>
              <a:ext uri="{FF2B5EF4-FFF2-40B4-BE49-F238E27FC236}">
                <a16:creationId xmlns:a16="http://schemas.microsoft.com/office/drawing/2014/main" id="{F97E60E4-AC18-4F43-ACC2-D17F4839D1D5}"/>
              </a:ext>
            </a:extLst>
          </p:cNvPr>
          <p:cNvSpPr>
            <a:spLocks noGrp="1"/>
          </p:cNvSpPr>
          <p:nvPr>
            <p:ph idx="1"/>
          </p:nvPr>
        </p:nvSpPr>
        <p:spPr>
          <a:xfrm>
            <a:off x="579120" y="1422400"/>
            <a:ext cx="11033760" cy="4933952"/>
          </a:xfrm>
        </p:spPr>
        <p:txBody>
          <a:bodyPr vert="horz" lIns="91440" tIns="45720" rIns="91440" bIns="45720" rtlCol="0" anchor="t">
            <a:normAutofit fontScale="92500" lnSpcReduction="20000"/>
          </a:bodyPr>
          <a:lstStyle/>
          <a:p>
            <a:pPr algn="l" rtl="0">
              <a:lnSpc>
                <a:spcPct val="120000"/>
              </a:lnSpc>
            </a:pPr>
            <a:r>
              <a:rPr lang="x-es-XL" b="0" i="0" u="none" baseline="0">
                <a:latin typeface="Arial"/>
                <a:cs typeface="Arial"/>
              </a:rPr>
              <a:t>La maestra Beth y su asistente de enseñanza enseñan en un salón de clases de preescolar público de niños de 5 años, al que asisten 20 niños. La maestra Beth ha descubierto que la implementación de alta fidelidad de las prácticas del modelo piramidal brinda la base que los niños necesitan para seguir las rutinas del salón de clases y participar en el aprendizaje. Ella continúa tomando algunas notas sobre el comportamiento, pero no realiza una recopilación formal de datos. </a:t>
            </a:r>
            <a:endParaRPr lang="x-es-XL" dirty="0"/>
          </a:p>
          <a:p>
            <a:pPr algn="l" rtl="0">
              <a:lnSpc>
                <a:spcPct val="120000"/>
              </a:lnSpc>
            </a:pPr>
            <a:r>
              <a:rPr lang="x-es-XL" b="0" i="0" u="none" baseline="0">
                <a:latin typeface="Arial"/>
                <a:cs typeface="Arial"/>
              </a:rPr>
              <a:t>Kim tiene cuatro años y hace rabietas varias veces al día; estas incluyen tirarse al suelo y llorar. Cuando hace esto, Kim se niega a participar en las actividades. A veces, la intensidad de sus rabietas aumenta hasta golpear a adultos o a niños que se acercan demasiado a él.</a:t>
            </a:r>
            <a:endParaRPr lang="x-es-XL" dirty="0"/>
          </a:p>
        </p:txBody>
      </p:sp>
      <p:sp>
        <p:nvSpPr>
          <p:cNvPr id="4" name="Slide Number Placeholder 3">
            <a:extLst>
              <a:ext uri="{FF2B5EF4-FFF2-40B4-BE49-F238E27FC236}">
                <a16:creationId xmlns:a16="http://schemas.microsoft.com/office/drawing/2014/main" id="{591868AB-650E-4F29-A0D8-389D5DA0EF86}"/>
              </a:ext>
            </a:extLst>
          </p:cNvPr>
          <p:cNvSpPr>
            <a:spLocks noGrp="1"/>
          </p:cNvSpPr>
          <p:nvPr>
            <p:ph type="sldNum" sz="quarter" idx="12"/>
          </p:nvPr>
        </p:nvSpPr>
        <p:spPr/>
        <p:txBody>
          <a:bodyPr/>
          <a:lstStyle/>
          <a:p>
            <a:pPr algn="r" rtl="0"/>
            <a:fld id="{08971FFB-7B45-45C1-AF6D-082615564737}" type="slidenum">
              <a:rPr/>
              <a:pPr/>
              <a:t>17</a:t>
            </a:fld>
            <a:endParaRPr lang="x-es-XL" dirty="0"/>
          </a:p>
        </p:txBody>
      </p:sp>
    </p:spTree>
    <p:extLst>
      <p:ext uri="{BB962C8B-B14F-4D97-AF65-F5344CB8AC3E}">
        <p14:creationId xmlns:p14="http://schemas.microsoft.com/office/powerpoint/2010/main" val="388674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x-es-XL" b="1" i="0" u="none" baseline="0"/>
              <a:t>Abordar el comportamiento desafiante </a:t>
            </a:r>
            <a:br>
              <a:rPr lang="x-es-XL"/>
            </a:br>
            <a:r>
              <a:rPr lang="x-es-XL" b="1" i="0" u="none" baseline="0"/>
              <a:t>sin datos del BIR </a:t>
            </a:r>
          </a:p>
        </p:txBody>
      </p:sp>
      <p:sp>
        <p:nvSpPr>
          <p:cNvPr id="3" name="Content Placeholder 2"/>
          <p:cNvSpPr>
            <a:spLocks noGrp="1"/>
          </p:cNvSpPr>
          <p:nvPr>
            <p:ph idx="1"/>
          </p:nvPr>
        </p:nvSpPr>
        <p:spPr/>
        <p:txBody>
          <a:bodyPr/>
          <a:lstStyle/>
          <a:p>
            <a:pPr algn="l" rtl="0"/>
            <a:r>
              <a:rPr lang="x-es-XL" b="0" i="0" u="none" baseline="0"/>
              <a:t>La maestra Beth le dice al equipo que las rabietas ocurren durante todo el día.</a:t>
            </a:r>
          </a:p>
          <a:p>
            <a:pPr algn="l" rtl="0"/>
            <a:r>
              <a:rPr lang="x-es-XL" b="0" i="0" u="none" baseline="0"/>
              <a:t>Ella no está segura de lo que sucede antes de que comiencen, pero una vez que comienzan, se intensifican.</a:t>
            </a:r>
          </a:p>
          <a:p>
            <a:pPr algn="l" rtl="0"/>
            <a:r>
              <a:rPr lang="x-es-XL" b="0" i="0" u="none" baseline="0"/>
              <a:t>Ha probado usar el rincón acogedor y las estrategias de autorregulación cuando comienza con las rabietas, pero le dice al equipo que estas estrategias no sirven.</a:t>
            </a:r>
          </a:p>
          <a:p>
            <a:pPr algn="l" rtl="0"/>
            <a:r>
              <a:rPr lang="x-es-XL" b="0" i="0" u="none" baseline="0"/>
              <a:t>La maestra Beth está frustrada y siente que nada está funcionando. </a:t>
            </a:r>
          </a:p>
        </p:txBody>
      </p:sp>
    </p:spTree>
    <p:extLst>
      <p:ext uri="{BB962C8B-B14F-4D97-AF65-F5344CB8AC3E}">
        <p14:creationId xmlns:p14="http://schemas.microsoft.com/office/powerpoint/2010/main" val="2745990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64F1-D74B-4C60-B831-B2071E70E8FA}"/>
              </a:ext>
            </a:extLst>
          </p:cNvPr>
          <p:cNvSpPr>
            <a:spLocks noGrp="1"/>
          </p:cNvSpPr>
          <p:nvPr>
            <p:ph type="title"/>
          </p:nvPr>
        </p:nvSpPr>
        <p:spPr>
          <a:xfrm>
            <a:off x="1295400" y="304800"/>
            <a:ext cx="2743200" cy="5867400"/>
          </a:xfrm>
        </p:spPr>
        <p:txBody>
          <a:bodyPr/>
          <a:lstStyle/>
          <a:p>
            <a:pPr rtl="0"/>
            <a:r>
              <a:rPr lang="x-es-XL" b="1" i="0" u="none" baseline="0"/>
              <a:t>Datos de Kim</a:t>
            </a:r>
          </a:p>
        </p:txBody>
      </p:sp>
      <p:sp>
        <p:nvSpPr>
          <p:cNvPr id="4" name="Slide Number Placeholder 3">
            <a:extLst>
              <a:ext uri="{FF2B5EF4-FFF2-40B4-BE49-F238E27FC236}">
                <a16:creationId xmlns:a16="http://schemas.microsoft.com/office/drawing/2014/main" id="{9019E155-3B66-4798-A618-A53BA6042099}"/>
              </a:ext>
            </a:extLst>
          </p:cNvPr>
          <p:cNvSpPr>
            <a:spLocks noGrp="1"/>
          </p:cNvSpPr>
          <p:nvPr>
            <p:ph type="sldNum" sz="quarter" idx="12"/>
          </p:nvPr>
        </p:nvSpPr>
        <p:spPr/>
        <p:txBody>
          <a:bodyPr/>
          <a:lstStyle/>
          <a:p>
            <a:pPr algn="r" rtl="0"/>
            <a:fld id="{08971FFB-7B45-45C1-AF6D-082615564737}" type="slidenum">
              <a:rPr>
                <a:solidFill>
                  <a:srgbClr val="000000">
                    <a:tint val="75000"/>
                  </a:srgbClr>
                </a:solidFill>
              </a:rPr>
              <a:pPr/>
              <a:t>19</a:t>
            </a:fld>
            <a:endParaRPr lang="x-es-XL" dirty="0">
              <a:solidFill>
                <a:srgbClr val="000000">
                  <a:tint val="75000"/>
                </a:srgbClr>
              </a:solidFill>
            </a:endParaRPr>
          </a:p>
        </p:txBody>
      </p:sp>
      <p:pic>
        <p:nvPicPr>
          <p:cNvPr id="5" name="Picture 4">
            <a:extLst>
              <a:ext uri="{FF2B5EF4-FFF2-40B4-BE49-F238E27FC236}">
                <a16:creationId xmlns:a16="http://schemas.microsoft.com/office/drawing/2014/main" id="{4E67C76F-4CA9-44A4-8BE7-60BEF15AB346}"/>
              </a:ext>
            </a:extLst>
          </p:cNvPr>
          <p:cNvPicPr>
            <a:picLocks noChangeAspect="1"/>
          </p:cNvPicPr>
          <p:nvPr/>
        </p:nvPicPr>
        <p:blipFill>
          <a:blip r:embed="rId3"/>
          <a:stretch>
            <a:fillRect/>
          </a:stretch>
        </p:blipFill>
        <p:spPr>
          <a:xfrm>
            <a:off x="4224858" y="126359"/>
            <a:ext cx="6823598" cy="4035323"/>
          </a:xfrm>
          <a:prstGeom prst="rect">
            <a:avLst/>
          </a:prstGeom>
        </p:spPr>
      </p:pic>
      <p:pic>
        <p:nvPicPr>
          <p:cNvPr id="6" name="Picture 5">
            <a:extLst>
              <a:ext uri="{FF2B5EF4-FFF2-40B4-BE49-F238E27FC236}">
                <a16:creationId xmlns:a16="http://schemas.microsoft.com/office/drawing/2014/main" id="{53AA733A-A032-4846-93DA-A69CDBCA57C4}"/>
              </a:ext>
            </a:extLst>
          </p:cNvPr>
          <p:cNvPicPr>
            <a:picLocks noChangeAspect="1"/>
          </p:cNvPicPr>
          <p:nvPr/>
        </p:nvPicPr>
        <p:blipFill>
          <a:blip r:embed="rId4"/>
          <a:stretch>
            <a:fillRect/>
          </a:stretch>
        </p:blipFill>
        <p:spPr>
          <a:xfrm>
            <a:off x="4229974" y="491159"/>
            <a:ext cx="6818481" cy="4038688"/>
          </a:xfrm>
          <a:prstGeom prst="rect">
            <a:avLst/>
          </a:prstGeom>
        </p:spPr>
      </p:pic>
      <p:pic>
        <p:nvPicPr>
          <p:cNvPr id="7" name="Picture 6">
            <a:extLst>
              <a:ext uri="{FF2B5EF4-FFF2-40B4-BE49-F238E27FC236}">
                <a16:creationId xmlns:a16="http://schemas.microsoft.com/office/drawing/2014/main" id="{2DC19F6F-7765-411A-8E5C-7FB176CE6DA5}"/>
              </a:ext>
            </a:extLst>
          </p:cNvPr>
          <p:cNvPicPr>
            <a:picLocks noChangeAspect="1"/>
          </p:cNvPicPr>
          <p:nvPr/>
        </p:nvPicPr>
        <p:blipFill>
          <a:blip r:embed="rId5"/>
          <a:stretch>
            <a:fillRect/>
          </a:stretch>
        </p:blipFill>
        <p:spPr>
          <a:xfrm>
            <a:off x="4215892" y="828830"/>
            <a:ext cx="6818481" cy="4038688"/>
          </a:xfrm>
          <a:prstGeom prst="rect">
            <a:avLst/>
          </a:prstGeom>
        </p:spPr>
      </p:pic>
      <p:pic>
        <p:nvPicPr>
          <p:cNvPr id="8" name="Picture 7">
            <a:extLst>
              <a:ext uri="{FF2B5EF4-FFF2-40B4-BE49-F238E27FC236}">
                <a16:creationId xmlns:a16="http://schemas.microsoft.com/office/drawing/2014/main" id="{F7EDA2DE-6F8B-44F3-82CA-AEEE7A7771C7}"/>
              </a:ext>
            </a:extLst>
          </p:cNvPr>
          <p:cNvPicPr>
            <a:picLocks noChangeAspect="1"/>
          </p:cNvPicPr>
          <p:nvPr/>
        </p:nvPicPr>
        <p:blipFill>
          <a:blip r:embed="rId6"/>
          <a:stretch>
            <a:fillRect/>
          </a:stretch>
        </p:blipFill>
        <p:spPr>
          <a:xfrm>
            <a:off x="4219740" y="1273371"/>
            <a:ext cx="6818481" cy="4042477"/>
          </a:xfrm>
          <a:prstGeom prst="rect">
            <a:avLst/>
          </a:prstGeom>
        </p:spPr>
      </p:pic>
      <p:pic>
        <p:nvPicPr>
          <p:cNvPr id="11" name="Picture 10">
            <a:extLst>
              <a:ext uri="{FF2B5EF4-FFF2-40B4-BE49-F238E27FC236}">
                <a16:creationId xmlns:a16="http://schemas.microsoft.com/office/drawing/2014/main" id="{515499C9-8764-4945-B0B8-8FC4A5C98CB6}"/>
              </a:ext>
            </a:extLst>
          </p:cNvPr>
          <p:cNvPicPr>
            <a:picLocks noChangeAspect="1"/>
          </p:cNvPicPr>
          <p:nvPr/>
        </p:nvPicPr>
        <p:blipFill>
          <a:blip r:embed="rId7"/>
          <a:stretch>
            <a:fillRect/>
          </a:stretch>
        </p:blipFill>
        <p:spPr>
          <a:xfrm>
            <a:off x="4215890" y="1686549"/>
            <a:ext cx="6813365" cy="4035658"/>
          </a:xfrm>
          <a:prstGeom prst="rect">
            <a:avLst/>
          </a:prstGeom>
        </p:spPr>
      </p:pic>
      <p:pic>
        <p:nvPicPr>
          <p:cNvPr id="12" name="Picture 11">
            <a:extLst>
              <a:ext uri="{FF2B5EF4-FFF2-40B4-BE49-F238E27FC236}">
                <a16:creationId xmlns:a16="http://schemas.microsoft.com/office/drawing/2014/main" id="{014C0702-9FF4-42E5-91A2-1A5E32A56FC2}"/>
              </a:ext>
            </a:extLst>
          </p:cNvPr>
          <p:cNvPicPr>
            <a:picLocks noChangeAspect="1"/>
          </p:cNvPicPr>
          <p:nvPr/>
        </p:nvPicPr>
        <p:blipFill>
          <a:blip r:embed="rId8"/>
          <a:stretch>
            <a:fillRect/>
          </a:stretch>
        </p:blipFill>
        <p:spPr>
          <a:xfrm>
            <a:off x="4214623" y="2095028"/>
            <a:ext cx="6813364" cy="4035657"/>
          </a:xfrm>
          <a:prstGeom prst="rect">
            <a:avLst/>
          </a:prstGeom>
        </p:spPr>
      </p:pic>
      <p:pic>
        <p:nvPicPr>
          <p:cNvPr id="13" name="Picture 12">
            <a:extLst>
              <a:ext uri="{FF2B5EF4-FFF2-40B4-BE49-F238E27FC236}">
                <a16:creationId xmlns:a16="http://schemas.microsoft.com/office/drawing/2014/main" id="{470E5240-C00C-40D4-89A4-D79645B966D5}"/>
              </a:ext>
            </a:extLst>
          </p:cNvPr>
          <p:cNvPicPr>
            <a:picLocks noChangeAspect="1"/>
          </p:cNvPicPr>
          <p:nvPr/>
        </p:nvPicPr>
        <p:blipFill>
          <a:blip r:embed="rId9"/>
          <a:stretch>
            <a:fillRect/>
          </a:stretch>
        </p:blipFill>
        <p:spPr>
          <a:xfrm>
            <a:off x="4224853" y="2503351"/>
            <a:ext cx="6803133" cy="4029597"/>
          </a:xfrm>
          <a:prstGeom prst="rect">
            <a:avLst/>
          </a:prstGeom>
        </p:spPr>
      </p:pic>
    </p:spTree>
    <p:extLst>
      <p:ext uri="{BB962C8B-B14F-4D97-AF65-F5344CB8AC3E}">
        <p14:creationId xmlns:p14="http://schemas.microsoft.com/office/powerpoint/2010/main" val="421501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DC5A85-7113-420C-90EC-9644A3C7862C}"/>
              </a:ext>
            </a:extLst>
          </p:cNvPr>
          <p:cNvSpPr>
            <a:spLocks noGrp="1"/>
          </p:cNvSpPr>
          <p:nvPr>
            <p:ph type="title"/>
          </p:nvPr>
        </p:nvSpPr>
        <p:spPr/>
        <p:txBody>
          <a:bodyPr/>
          <a:lstStyle/>
          <a:p>
            <a:pPr rtl="0"/>
            <a:r>
              <a:rPr lang="x-es-XL" b="1" i="0" u="none" baseline="0"/>
              <a:t>Informes de incidentes de comportamiento</a:t>
            </a:r>
            <a:br>
              <a:rPr lang="x-es-XL"/>
            </a:br>
            <a:r>
              <a:rPr lang="x-es-XL" b="1" i="0" u="none" baseline="0"/>
              <a:t>Programación</a:t>
            </a:r>
          </a:p>
        </p:txBody>
      </p:sp>
      <p:graphicFrame>
        <p:nvGraphicFramePr>
          <p:cNvPr id="7" name="Content Placeholder 2">
            <a:extLst>
              <a:ext uri="{FF2B5EF4-FFF2-40B4-BE49-F238E27FC236}">
                <a16:creationId xmlns:a16="http://schemas.microsoft.com/office/drawing/2014/main" id="{9F7852BF-EFEE-46A3-848E-AA22AD3F0534}"/>
              </a:ext>
            </a:extLst>
          </p:cNvPr>
          <p:cNvGraphicFramePr>
            <a:graphicFrameLocks/>
          </p:cNvGraphicFramePr>
          <p:nvPr>
            <p:extLst>
              <p:ext uri="{D42A27DB-BD31-4B8C-83A1-F6EECF244321}">
                <p14:modId xmlns:p14="http://schemas.microsoft.com/office/powerpoint/2010/main" val="2602618269"/>
              </p:ext>
            </p:extLst>
          </p:nvPr>
        </p:nvGraphicFramePr>
        <p:xfrm>
          <a:off x="2743200" y="1441343"/>
          <a:ext cx="6741763" cy="4748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082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x-es-XL" b="1" i="0" u="none" baseline="0"/>
              <a:t>Abordar los comportamientos desafiantes con los datos del BIR </a:t>
            </a:r>
          </a:p>
        </p:txBody>
      </p:sp>
      <p:sp>
        <p:nvSpPr>
          <p:cNvPr id="3" name="Content Placeholder 2"/>
          <p:cNvSpPr>
            <a:spLocks noGrp="1"/>
          </p:cNvSpPr>
          <p:nvPr>
            <p:ph idx="1"/>
          </p:nvPr>
        </p:nvSpPr>
        <p:spPr>
          <a:xfrm>
            <a:off x="838200" y="1825625"/>
            <a:ext cx="10515600" cy="2311660"/>
          </a:xfrm>
        </p:spPr>
        <p:txBody>
          <a:bodyPr>
            <a:normAutofit fontScale="92500"/>
          </a:bodyPr>
          <a:lstStyle/>
          <a:p>
            <a:pPr marL="0" indent="0" algn="l" rtl="0">
              <a:buNone/>
            </a:pPr>
            <a:r>
              <a:rPr lang="x-es-XL" b="0" i="0" u="none" baseline="0"/>
              <a:t>Comúnmente se emiten más BIR de Kim por </a:t>
            </a:r>
            <a:r>
              <a:rPr lang="x-es-XL" b="0" i="0" u="sng" baseline="0">
                <a:solidFill>
                  <a:schemeClr val="accent1"/>
                </a:solidFill>
              </a:rPr>
              <a:t>rabietas</a:t>
            </a:r>
            <a:r>
              <a:rPr lang="x-es-XL" b="0" i="0" u="none" baseline="0"/>
              <a:t> (es decir, tirarse al suelo y llorar) en </a:t>
            </a:r>
            <a:r>
              <a:rPr lang="x-es-XL" b="0" i="0" u="sng" baseline="0">
                <a:solidFill>
                  <a:schemeClr val="accent1"/>
                </a:solidFill>
              </a:rPr>
              <a:t>estaciones de aprendizaje</a:t>
            </a:r>
            <a:r>
              <a:rPr lang="x-es-XL" b="0" i="0" u="none" baseline="0"/>
              <a:t> que involucran a </a:t>
            </a:r>
            <a:br>
              <a:rPr lang="x-es-XL"/>
            </a:br>
            <a:r>
              <a:rPr lang="x-es-XL" b="0" i="0" u="sng" baseline="0">
                <a:solidFill>
                  <a:schemeClr val="accent1"/>
                </a:solidFill>
              </a:rPr>
              <a:t>compañeros o a la maestra</a:t>
            </a:r>
            <a:r>
              <a:rPr lang="x-es-XL" b="0" i="0" u="none" baseline="0"/>
              <a:t> para </a:t>
            </a:r>
            <a:r>
              <a:rPr lang="x-es-XL" b="0" i="0" u="sng" baseline="0">
                <a:solidFill>
                  <a:schemeClr val="accent1"/>
                </a:solidFill>
              </a:rPr>
              <a:t>obtener los objetos que prefiere y la atención de los adultos</a:t>
            </a:r>
            <a:r>
              <a:rPr lang="x-es-XL" b="0" i="0" u="none" baseline="0"/>
              <a:t>. La respuesta más común es la </a:t>
            </a:r>
            <a:r>
              <a:rPr lang="x-es-XL" b="0" i="0" u="sng" baseline="0">
                <a:solidFill>
                  <a:schemeClr val="accent1"/>
                </a:solidFill>
              </a:rPr>
              <a:t>redirección de la maestra</a:t>
            </a:r>
            <a:r>
              <a:rPr lang="x-es-XL" b="0" i="0" u="none" baseline="0">
                <a:solidFill>
                  <a:schemeClr val="accent1"/>
                </a:solidFill>
              </a:rPr>
              <a:t> </a:t>
            </a:r>
            <a:r>
              <a:rPr lang="x-es-XL" b="0" i="0" u="none" baseline="0"/>
              <a:t>(y luego se le vuelven a enseñar las expectativas) </a:t>
            </a:r>
            <a:r>
              <a:rPr lang="x-es-XL" b="0" i="0" u="sng" baseline="0">
                <a:solidFill>
                  <a:schemeClr val="accent1"/>
                </a:solidFill>
              </a:rPr>
              <a:t>sin seguimiento administrativo</a:t>
            </a:r>
            <a:r>
              <a:rPr lang="x-es-XL" b="0" i="0" u="none" baseline="0"/>
              <a:t>.</a:t>
            </a:r>
          </a:p>
          <a:p>
            <a:pPr marL="0" indent="0" algn="l" rtl="0">
              <a:buNone/>
            </a:pPr>
            <a:endParaRPr lang="x-es-XL" dirty="0"/>
          </a:p>
        </p:txBody>
      </p:sp>
      <p:sp>
        <p:nvSpPr>
          <p:cNvPr id="4" name="TextBox 3"/>
          <p:cNvSpPr txBox="1"/>
          <p:nvPr/>
        </p:nvSpPr>
        <p:spPr>
          <a:xfrm>
            <a:off x="838200" y="4654447"/>
            <a:ext cx="10621780" cy="584775"/>
          </a:xfrm>
          <a:prstGeom prst="rect">
            <a:avLst/>
          </a:prstGeom>
          <a:noFill/>
        </p:spPr>
        <p:txBody>
          <a:bodyPr wrap="square" rtlCol="0">
            <a:spAutoFit/>
          </a:bodyPr>
          <a:lstStyle/>
          <a:p>
            <a:pPr algn="ctr" rtl="0"/>
            <a:r>
              <a:rPr lang="x-es-XL" sz="3200" b="1" i="0" u="none" baseline="0"/>
              <a:t>¿Qué escenario conduciría a intervenciones efectivas?</a:t>
            </a:r>
          </a:p>
        </p:txBody>
      </p:sp>
    </p:spTree>
    <p:extLst>
      <p:ext uri="{BB962C8B-B14F-4D97-AF65-F5344CB8AC3E}">
        <p14:creationId xmlns:p14="http://schemas.microsoft.com/office/powerpoint/2010/main" val="183528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x-es-XL" b="1" i="0" u="none" baseline="0"/>
              <a:t>Pero estoy aquí para enseñar. Odio los datos.</a:t>
            </a:r>
          </a:p>
        </p:txBody>
      </p:sp>
      <p:sp>
        <p:nvSpPr>
          <p:cNvPr id="3" name="Content Placeholder 2"/>
          <p:cNvSpPr>
            <a:spLocks noGrp="1"/>
          </p:cNvSpPr>
          <p:nvPr>
            <p:ph sz="half" idx="1"/>
          </p:nvPr>
        </p:nvSpPr>
        <p:spPr>
          <a:xfrm>
            <a:off x="838199" y="1825625"/>
            <a:ext cx="5613401" cy="4351338"/>
          </a:xfrm>
        </p:spPr>
        <p:txBody>
          <a:bodyPr>
            <a:normAutofit/>
          </a:bodyPr>
          <a:lstStyle/>
          <a:p>
            <a:pPr algn="l" rtl="0"/>
            <a:r>
              <a:rPr lang="x-es-XL" sz="3200" b="0" i="0" u="none" baseline="0" dirty="0"/>
              <a:t>Los datos son sus aliados. </a:t>
            </a:r>
          </a:p>
          <a:p>
            <a:pPr algn="l" rtl="0"/>
            <a:r>
              <a:rPr lang="x-es-XL" sz="3200" b="0" i="0" u="none" baseline="0" dirty="0"/>
              <a:t>Mayor probabilidad de éxito en las intervenciones.</a:t>
            </a:r>
          </a:p>
          <a:p>
            <a:pPr algn="l" rtl="0"/>
            <a:r>
              <a:rPr lang="x-es-XL" sz="3200" b="0" i="0" u="none" baseline="0" dirty="0"/>
              <a:t>Se completa en menos de un minuto.</a:t>
            </a:r>
          </a:p>
          <a:p>
            <a:pPr algn="l" rtl="0"/>
            <a:r>
              <a:rPr lang="x-es-XL" sz="3200" b="0" i="0" u="none" baseline="0" dirty="0"/>
              <a:t>¡No estás solo!</a:t>
            </a:r>
          </a:p>
          <a:p>
            <a:pPr lvl="1" algn="l" rtl="0"/>
            <a:r>
              <a:rPr lang="x-es-XL" sz="2800" b="0" i="0" u="none" baseline="0" dirty="0"/>
              <a:t>Apoyo de capacitación</a:t>
            </a:r>
          </a:p>
          <a:p>
            <a:pPr lvl="1" algn="l" rtl="0"/>
            <a:r>
              <a:rPr lang="x-es-XL" sz="2800" b="0" i="0" u="none" baseline="0" dirty="0"/>
              <a:t>Apoyo del equipo de liderazgo </a:t>
            </a:r>
          </a:p>
          <a:p>
            <a:endParaRPr lang="x-es-XL" dirty="0"/>
          </a:p>
        </p:txBody>
      </p:sp>
      <p:pic>
        <p:nvPicPr>
          <p:cNvPr id="5" name="Content Placeholder 4" descr="A screenshot of a cell phone&#10;&#10;Description automatically generated">
            <a:extLst>
              <a:ext uri="{FF2B5EF4-FFF2-40B4-BE49-F238E27FC236}">
                <a16:creationId xmlns:a16="http://schemas.microsoft.com/office/drawing/2014/main" id="{C6E510FC-E8E4-4EE1-8103-6B9624D33A36}"/>
              </a:ext>
            </a:extLst>
          </p:cNvPr>
          <p:cNvPicPr>
            <a:picLocks noGrp="1" noChangeAspect="1"/>
          </p:cNvPicPr>
          <p:nvPr>
            <p:ph sz="half" idx="2"/>
          </p:nvPr>
        </p:nvPicPr>
        <p:blipFill>
          <a:blip r:embed="rId3"/>
          <a:stretch>
            <a:fillRect/>
          </a:stretch>
        </p:blipFill>
        <p:spPr>
          <a:xfrm rot="165558">
            <a:off x="7053478" y="1575703"/>
            <a:ext cx="3566823" cy="46158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4518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x-es-XL" b="1" i="0" u="none" baseline="0"/>
              <a:t>Estamos listos. ¿Qué sigue?</a:t>
            </a:r>
          </a:p>
        </p:txBody>
      </p:sp>
      <p:sp>
        <p:nvSpPr>
          <p:cNvPr id="3" name="Content Placeholder 2"/>
          <p:cNvSpPr>
            <a:spLocks noGrp="1"/>
          </p:cNvSpPr>
          <p:nvPr>
            <p:ph idx="1"/>
          </p:nvPr>
        </p:nvSpPr>
        <p:spPr/>
        <p:txBody>
          <a:bodyPr>
            <a:normAutofit/>
          </a:bodyPr>
          <a:lstStyle/>
          <a:p>
            <a:pPr marL="0" indent="0" algn="ctr" rtl="0">
              <a:buNone/>
            </a:pPr>
            <a:r>
              <a:rPr lang="x-es-XL" sz="3200" b="0" i="0" u="none" baseline="0" dirty="0"/>
              <a:t>El equipo de liderazgo de su programa </a:t>
            </a:r>
            <a:br>
              <a:rPr lang="en-US" sz="3200" b="0" i="0" u="none" baseline="0" dirty="0"/>
            </a:br>
            <a:r>
              <a:rPr lang="x-es-XL" sz="3200" b="0" i="0" u="none" baseline="0" dirty="0"/>
              <a:t>planificará lo siguiente:</a:t>
            </a:r>
          </a:p>
          <a:p>
            <a:endParaRPr lang="x-es-XL" sz="3200" dirty="0"/>
          </a:p>
          <a:p>
            <a:pPr marL="0" indent="0" algn="ctr" rtl="0">
              <a:buNone/>
            </a:pPr>
            <a:r>
              <a:rPr lang="x-es-XL" sz="3200" b="0" i="0" u="none" baseline="0" dirty="0"/>
              <a:t>La capacitación en el BIR</a:t>
            </a:r>
          </a:p>
          <a:p>
            <a:pPr marL="0" indent="0" algn="ctr" rtl="0">
              <a:buNone/>
            </a:pPr>
            <a:r>
              <a:rPr lang="x-es-XL" sz="3200" b="0" i="0" u="none" baseline="0" dirty="0"/>
              <a:t>El proceso para acceder a los BIR y presentarlos</a:t>
            </a:r>
            <a:endParaRPr lang="x-es-XL" sz="2800" dirty="0">
              <a:solidFill>
                <a:schemeClr val="tx1"/>
              </a:solidFill>
            </a:endParaRPr>
          </a:p>
          <a:p>
            <a:pPr marL="0" indent="0" algn="ctr" rtl="0">
              <a:buNone/>
            </a:pPr>
            <a:r>
              <a:rPr lang="x-es-XL" sz="3200" b="0" i="0" u="none" baseline="0" dirty="0"/>
              <a:t>Capacitación en el uso de los datos del BIR </a:t>
            </a:r>
          </a:p>
          <a:p>
            <a:endParaRPr lang="x-es-XL" sz="3200" dirty="0"/>
          </a:p>
          <a:p>
            <a:pPr marL="342900" lvl="1" indent="0" algn="l" rtl="0">
              <a:buNone/>
            </a:pPr>
            <a:endParaRPr lang="x-es-XL" sz="2800" dirty="0"/>
          </a:p>
        </p:txBody>
      </p:sp>
    </p:spTree>
    <p:extLst>
      <p:ext uri="{BB962C8B-B14F-4D97-AF65-F5344CB8AC3E}">
        <p14:creationId xmlns:p14="http://schemas.microsoft.com/office/powerpoint/2010/main" val="1193338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4106-1BAA-44EC-B2F0-4266B2799FE7}"/>
              </a:ext>
            </a:extLst>
          </p:cNvPr>
          <p:cNvSpPr>
            <a:spLocks noGrp="1"/>
          </p:cNvSpPr>
          <p:nvPr>
            <p:ph type="title"/>
          </p:nvPr>
        </p:nvSpPr>
        <p:spPr>
          <a:xfrm>
            <a:off x="914297" y="622953"/>
            <a:ext cx="10515600" cy="2852737"/>
          </a:xfrm>
        </p:spPr>
        <p:txBody>
          <a:bodyPr/>
          <a:lstStyle/>
          <a:p>
            <a:pPr rtl="0"/>
            <a:r>
              <a:rPr lang="x-es-XL" b="1" i="0" u="none" baseline="0"/>
              <a:t>¿Preguntas?</a:t>
            </a:r>
          </a:p>
        </p:txBody>
      </p:sp>
      <p:sp>
        <p:nvSpPr>
          <p:cNvPr id="4" name="Slide Number Placeholder 3">
            <a:extLst>
              <a:ext uri="{FF2B5EF4-FFF2-40B4-BE49-F238E27FC236}">
                <a16:creationId xmlns:a16="http://schemas.microsoft.com/office/drawing/2014/main" id="{CF0D150C-6F74-4062-AD88-608152C5E93A}"/>
              </a:ext>
            </a:extLst>
          </p:cNvPr>
          <p:cNvSpPr>
            <a:spLocks noGrp="1"/>
          </p:cNvSpPr>
          <p:nvPr>
            <p:ph type="sldNum" sz="quarter" idx="12"/>
          </p:nvPr>
        </p:nvSpPr>
        <p:spPr/>
        <p:txBody>
          <a:bodyPr/>
          <a:lstStyle/>
          <a:p>
            <a:pPr algn="r" rtl="0"/>
            <a:fld id="{08971FFB-7B45-45C1-AF6D-082615564737}" type="slidenum">
              <a:rPr>
                <a:solidFill>
                  <a:srgbClr val="000000">
                    <a:tint val="75000"/>
                  </a:srgbClr>
                </a:solidFill>
              </a:rPr>
              <a:pPr/>
              <a:t>23</a:t>
            </a:fld>
            <a:endParaRPr lang="x-es-XL" dirty="0">
              <a:solidFill>
                <a:srgbClr val="000000">
                  <a:tint val="75000"/>
                </a:srgbClr>
              </a:solidFill>
            </a:endParaRPr>
          </a:p>
        </p:txBody>
      </p:sp>
    </p:spTree>
    <p:extLst>
      <p:ext uri="{BB962C8B-B14F-4D97-AF65-F5344CB8AC3E}">
        <p14:creationId xmlns:p14="http://schemas.microsoft.com/office/powerpoint/2010/main" val="195583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B3F176-5B1F-4978-B7FD-C8D9AAAD90BB}"/>
              </a:ext>
            </a:extLst>
          </p:cNvPr>
          <p:cNvSpPr>
            <a:spLocks noGrp="1"/>
          </p:cNvSpPr>
          <p:nvPr>
            <p:ph type="title"/>
          </p:nvPr>
        </p:nvSpPr>
        <p:spPr/>
        <p:txBody>
          <a:bodyPr>
            <a:normAutofit/>
          </a:bodyPr>
          <a:lstStyle/>
          <a:p>
            <a:pPr rtl="0"/>
            <a:r>
              <a:rPr lang="x-es-XL" b="1" i="0" u="none" baseline="0"/>
              <a:t>Visítenos en línea en</a:t>
            </a:r>
            <a:br>
              <a:rPr lang="x-es-XL"/>
            </a:br>
            <a:r>
              <a:rPr lang="x-es-XL" b="1" i="0" u="none" baseline="0">
                <a:solidFill>
                  <a:schemeClr val="accent1"/>
                </a:solidFill>
              </a:rPr>
              <a:t>Challenging</a:t>
            </a:r>
            <a:r>
              <a:rPr lang="x-es-XL" b="1" i="0" u="none" baseline="0">
                <a:solidFill>
                  <a:schemeClr val="accent4"/>
                </a:solidFill>
              </a:rPr>
              <a:t>Behavior</a:t>
            </a:r>
            <a:r>
              <a:rPr lang="x-es-XL" b="0" i="0" u="none" baseline="0">
                <a:solidFill>
                  <a:schemeClr val="accent6"/>
                </a:solidFill>
              </a:rPr>
              <a:t>.org</a:t>
            </a:r>
            <a:endParaRPr lang="x-es-XL" dirty="0"/>
          </a:p>
        </p:txBody>
      </p:sp>
      <p:pic>
        <p:nvPicPr>
          <p:cNvPr id="8" name="Homepage" descr="Website home page displaying NCPMI logo, navigation menu, and large colorful graphic." title="NCPMI website">
            <a:extLst>
              <a:ext uri="{FF2B5EF4-FFF2-40B4-BE49-F238E27FC236}">
                <a16:creationId xmlns:a16="http://schemas.microsoft.com/office/drawing/2014/main" id="{1A1972BB-618B-483A-9C4B-088DBE3801EB}"/>
              </a:ext>
            </a:extLst>
          </p:cNvPr>
          <p:cNvPicPr>
            <a:picLocks noChangeAspect="1"/>
          </p:cNvPicPr>
          <p:nvPr/>
        </p:nvPicPr>
        <p:blipFill rotWithShape="1">
          <a:blip r:embed="rId3"/>
          <a:srcRect l="50270" t="10268" r="699"/>
          <a:stretch/>
        </p:blipFill>
        <p:spPr>
          <a:xfrm>
            <a:off x="1851407" y="1782623"/>
            <a:ext cx="8489185" cy="436948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6574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1D768B-60D7-40B7-BA63-867AFC5A8EF7}"/>
              </a:ext>
            </a:extLst>
          </p:cNvPr>
          <p:cNvSpPr>
            <a:spLocks noGrp="1"/>
          </p:cNvSpPr>
          <p:nvPr>
            <p:ph type="title"/>
          </p:nvPr>
        </p:nvSpPr>
        <p:spPr/>
        <p:txBody>
          <a:bodyPr/>
          <a:lstStyle/>
          <a:p>
            <a:pPr rtl="0"/>
            <a:r>
              <a:rPr lang="x-es-XL" b="1" i="0" u="none" baseline="0"/>
              <a:t>Gracias</a:t>
            </a:r>
          </a:p>
        </p:txBody>
      </p:sp>
    </p:spTree>
    <p:extLst>
      <p:ext uri="{BB962C8B-B14F-4D97-AF65-F5344CB8AC3E}">
        <p14:creationId xmlns:p14="http://schemas.microsoft.com/office/powerpoint/2010/main" val="41823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6D05ECF1-015B-4141-BFDB-31E9046A9CAA}"/>
              </a:ext>
            </a:extLst>
          </p:cNvPr>
          <p:cNvPicPr>
            <a:picLocks noChangeAspect="1"/>
          </p:cNvPicPr>
          <p:nvPr/>
        </p:nvPicPr>
        <p:blipFill rotWithShape="1">
          <a:blip r:embed="rId3">
            <a:extLst>
              <a:ext uri="{28A0092B-C50C-407E-A947-70E740481C1C}">
                <a14:useLocalDpi xmlns:a14="http://schemas.microsoft.com/office/drawing/2010/main" val="0"/>
              </a:ext>
            </a:extLst>
          </a:blip>
          <a:srcRect t="6666" b="5000"/>
          <a:stretch/>
        </p:blipFill>
        <p:spPr>
          <a:xfrm>
            <a:off x="3788893" y="2138767"/>
            <a:ext cx="4929179" cy="4354108"/>
          </a:xfrm>
          <a:prstGeom prst="rect">
            <a:avLst/>
          </a:prstGeom>
        </p:spPr>
      </p:pic>
      <p:sp>
        <p:nvSpPr>
          <p:cNvPr id="2" name="Title 1">
            <a:extLst>
              <a:ext uri="{FF2B5EF4-FFF2-40B4-BE49-F238E27FC236}">
                <a16:creationId xmlns:a16="http://schemas.microsoft.com/office/drawing/2014/main" id="{85C308C1-EC77-A044-AD7F-48982C2652FD}"/>
              </a:ext>
            </a:extLst>
          </p:cNvPr>
          <p:cNvSpPr>
            <a:spLocks noGrp="1"/>
          </p:cNvSpPr>
          <p:nvPr>
            <p:ph type="title"/>
          </p:nvPr>
        </p:nvSpPr>
        <p:spPr/>
        <p:txBody>
          <a:bodyPr/>
          <a:lstStyle/>
          <a:p>
            <a:pPr rtl="0"/>
            <a:r>
              <a:rPr lang="x-es-XL" b="1" i="0" u="none" baseline="0"/>
              <a:t>Prevención y promoción</a:t>
            </a:r>
          </a:p>
        </p:txBody>
      </p:sp>
      <p:sp>
        <p:nvSpPr>
          <p:cNvPr id="3" name="Content Placeholder 2">
            <a:extLst>
              <a:ext uri="{FF2B5EF4-FFF2-40B4-BE49-F238E27FC236}">
                <a16:creationId xmlns:a16="http://schemas.microsoft.com/office/drawing/2014/main" id="{FFC2BDE6-8FA7-9D48-BE91-CA71098760A8}"/>
              </a:ext>
            </a:extLst>
          </p:cNvPr>
          <p:cNvSpPr>
            <a:spLocks noGrp="1"/>
          </p:cNvSpPr>
          <p:nvPr>
            <p:ph idx="1"/>
          </p:nvPr>
        </p:nvSpPr>
        <p:spPr>
          <a:xfrm>
            <a:off x="589280" y="1394848"/>
            <a:ext cx="11003280" cy="4664990"/>
          </a:xfrm>
        </p:spPr>
        <p:txBody>
          <a:bodyPr>
            <a:normAutofit/>
          </a:bodyPr>
          <a:lstStyle/>
          <a:p>
            <a:pPr marL="0" indent="0" algn="ctr" rtl="0">
              <a:buNone/>
            </a:pPr>
            <a:r>
              <a:rPr lang="x-es-XL" b="0" i="0" u="none" baseline="0" dirty="0"/>
              <a:t>Centrarse en la promoción de habilidades sociales y emocionales, y en la prevención de los comportamientos desafiantes. </a:t>
            </a:r>
          </a:p>
          <a:p>
            <a:pPr marL="0" indent="0" algn="ctr" rtl="0">
              <a:buNone/>
            </a:pPr>
            <a:endParaRPr lang="x-es-XL" dirty="0"/>
          </a:p>
          <a:p>
            <a:pPr marL="0" indent="0" algn="ctr" rtl="0">
              <a:buNone/>
            </a:pPr>
            <a:endParaRPr lang="x-es-XL" dirty="0"/>
          </a:p>
          <a:p>
            <a:pPr marL="0" indent="0" algn="ctr" rtl="0">
              <a:buNone/>
            </a:pPr>
            <a:endParaRPr lang="x-es-XL" dirty="0"/>
          </a:p>
        </p:txBody>
      </p:sp>
      <p:sp>
        <p:nvSpPr>
          <p:cNvPr id="5" name="Rectangle: Rounded Corners 4">
            <a:extLst>
              <a:ext uri="{FF2B5EF4-FFF2-40B4-BE49-F238E27FC236}">
                <a16:creationId xmlns:a16="http://schemas.microsoft.com/office/drawing/2014/main" id="{37A900DB-BC2E-6E47-90BC-2DA7BA892C47}"/>
              </a:ext>
            </a:extLst>
          </p:cNvPr>
          <p:cNvSpPr/>
          <p:nvPr/>
        </p:nvSpPr>
        <p:spPr>
          <a:xfrm>
            <a:off x="3533881" y="3629831"/>
            <a:ext cx="5972175" cy="1634727"/>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rtl="0"/>
            <a:r>
              <a:rPr lang="x-es-XL" sz="2100" b="0" i="0" u="none" baseline="0">
                <a:solidFill>
                  <a:prstClr val="white"/>
                </a:solidFill>
              </a:rPr>
              <a:t>Incluso cuando se implementan estas prácticas, algunos niños pequeños adoptan un comportamiento desafiante.</a:t>
            </a:r>
            <a:endParaRPr lang="x-es-XL" sz="1350" dirty="0">
              <a:solidFill>
                <a:prstClr val="white"/>
              </a:solidFill>
            </a:endParaRPr>
          </a:p>
        </p:txBody>
      </p:sp>
    </p:spTree>
    <p:extLst>
      <p:ext uri="{BB962C8B-B14F-4D97-AF65-F5344CB8AC3E}">
        <p14:creationId xmlns:p14="http://schemas.microsoft.com/office/powerpoint/2010/main" val="218552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5929473" y="1239833"/>
            <a:ext cx="4964027" cy="4652684"/>
          </a:xfrm>
          <a:custGeom>
            <a:avLst/>
            <a:gdLst>
              <a:gd name="connsiteX0" fmla="*/ 2482014 w 4964027"/>
              <a:gd name="connsiteY0" fmla="*/ 4652684 h 4652684"/>
              <a:gd name="connsiteX1" fmla="*/ 368753 w 4964027"/>
              <a:gd name="connsiteY1" fmla="*/ 3546434 h 4652684"/>
              <a:gd name="connsiteX2" fmla="*/ 2482014 w 4964027"/>
              <a:gd name="connsiteY2" fmla="*/ 2326342 h 4652684"/>
              <a:gd name="connsiteX3" fmla="*/ 2482014 w 4964027"/>
              <a:gd name="connsiteY3" fmla="*/ 4652684 h 4652684"/>
            </a:gdLst>
            <a:ahLst/>
            <a:cxnLst>
              <a:cxn ang="0">
                <a:pos x="connsiteX0" y="connsiteY0"/>
              </a:cxn>
              <a:cxn ang="0">
                <a:pos x="connsiteX1" y="connsiteY1"/>
              </a:cxn>
              <a:cxn ang="0">
                <a:pos x="connsiteX2" y="connsiteY2"/>
              </a:cxn>
              <a:cxn ang="0">
                <a:pos x="connsiteX3" y="connsiteY3"/>
              </a:cxn>
            </a:cxnLst>
            <a:rect l="l" t="t" r="r" b="b"/>
            <a:pathLst>
              <a:path w="4964027" h="4652684">
                <a:moveTo>
                  <a:pt x="2482014" y="4652684"/>
                </a:moveTo>
                <a:cubicBezTo>
                  <a:pt x="1620493" y="4652684"/>
                  <a:pt x="820593" y="4233953"/>
                  <a:pt x="368753" y="3546434"/>
                </a:cubicBezTo>
                <a:lnTo>
                  <a:pt x="2482014" y="2326342"/>
                </a:lnTo>
                <a:lnTo>
                  <a:pt x="2482014" y="4652684"/>
                </a:lnTo>
                <a:close/>
              </a:path>
            </a:pathLst>
          </a:custGeom>
          <a:solidFill>
            <a:schemeClr val="accent6"/>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078961" tIns="3159679" rIns="2615444" bIns="581871" numCol="1" spcCol="1270" anchor="ctr" anchorCtr="0">
            <a:noAutofit/>
          </a:bodyPr>
          <a:lstStyle/>
          <a:p>
            <a:pPr algn="ctr" defTabSz="533400" rtl="0">
              <a:spcBef>
                <a:spcPct val="0"/>
              </a:spcBef>
              <a:spcAft>
                <a:spcPct val="35000"/>
              </a:spcAft>
              <a:defRPr/>
            </a:pPr>
            <a:r>
              <a:rPr lang="x-es-XL" sz="1300" b="1" i="0" u="none" baseline="0" dirty="0">
                <a:solidFill>
                  <a:prstClr val="white"/>
                </a:solidFill>
                <a:latin typeface="Arial" panose="020B0604020202020204"/>
              </a:rPr>
              <a:t>Desarrollo de la capacidad del personal, incluida la capacitación</a:t>
            </a:r>
          </a:p>
        </p:txBody>
      </p:sp>
      <p:sp>
        <p:nvSpPr>
          <p:cNvPr id="13" name="Freeform 12"/>
          <p:cNvSpPr/>
          <p:nvPr/>
        </p:nvSpPr>
        <p:spPr>
          <a:xfrm>
            <a:off x="5962560" y="1067908"/>
            <a:ext cx="4964027" cy="4964027"/>
          </a:xfrm>
          <a:custGeom>
            <a:avLst/>
            <a:gdLst>
              <a:gd name="connsiteX0" fmla="*/ 332527 w 4964027"/>
              <a:gd name="connsiteY0" fmla="*/ 3723020 h 4964027"/>
              <a:gd name="connsiteX1" fmla="*/ 332527 w 4964027"/>
              <a:gd name="connsiteY1" fmla="*/ 1241006 h 4964027"/>
              <a:gd name="connsiteX2" fmla="*/ 2482014 w 4964027"/>
              <a:gd name="connsiteY2" fmla="*/ 2482014 h 4964027"/>
              <a:gd name="connsiteX3" fmla="*/ 332527 w 4964027"/>
              <a:gd name="connsiteY3" fmla="*/ 3723020 h 4964027"/>
            </a:gdLst>
            <a:ahLst/>
            <a:cxnLst>
              <a:cxn ang="0">
                <a:pos x="connsiteX0" y="connsiteY0"/>
              </a:cxn>
              <a:cxn ang="0">
                <a:pos x="connsiteX1" y="connsiteY1"/>
              </a:cxn>
              <a:cxn ang="0">
                <a:pos x="connsiteX2" y="connsiteY2"/>
              </a:cxn>
              <a:cxn ang="0">
                <a:pos x="connsiteX3" y="connsiteY3"/>
              </a:cxn>
            </a:cxnLst>
            <a:rect l="l" t="t" r="r" b="b"/>
            <a:pathLst>
              <a:path w="4964027" h="4964027">
                <a:moveTo>
                  <a:pt x="332527" y="3723020"/>
                </a:moveTo>
                <a:cubicBezTo>
                  <a:pt x="-110842" y="2955082"/>
                  <a:pt x="-110842" y="2008944"/>
                  <a:pt x="332527" y="1241006"/>
                </a:cubicBezTo>
                <a:lnTo>
                  <a:pt x="2482014" y="2482014"/>
                </a:lnTo>
                <a:lnTo>
                  <a:pt x="332527" y="3723020"/>
                </a:lnTo>
                <a:close/>
              </a:path>
            </a:pathLst>
          </a:custGeom>
          <a:solidFill>
            <a:schemeClr val="accent6"/>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254162" tIns="2027029" rIns="3386227" bIns="1997482" numCol="1" spcCol="1270" anchor="ctr" anchorCtr="0">
            <a:noAutofit/>
          </a:bodyPr>
          <a:lstStyle/>
          <a:p>
            <a:pPr algn="ctr" defTabSz="622300" rtl="0">
              <a:spcBef>
                <a:spcPct val="0"/>
              </a:spcBef>
              <a:spcAft>
                <a:spcPct val="35000"/>
              </a:spcAft>
              <a:defRPr/>
            </a:pPr>
            <a:r>
              <a:rPr lang="x-es-XL" sz="1300" b="1" i="0" u="none" baseline="0">
                <a:solidFill>
                  <a:srgbClr val="2B3D50"/>
                </a:solidFill>
                <a:latin typeface="Arial" panose="020B0604020202020204"/>
              </a:rPr>
              <a:t>Respuesta a un comportamiento desafiante</a:t>
            </a:r>
          </a:p>
        </p:txBody>
      </p:sp>
      <p:sp>
        <p:nvSpPr>
          <p:cNvPr id="14" name="Freeform 13"/>
          <p:cNvSpPr/>
          <p:nvPr/>
        </p:nvSpPr>
        <p:spPr>
          <a:xfrm>
            <a:off x="5958107" y="1060350"/>
            <a:ext cx="4964027" cy="4964027"/>
          </a:xfrm>
          <a:custGeom>
            <a:avLst/>
            <a:gdLst>
              <a:gd name="connsiteX0" fmla="*/ 332527 w 4964027"/>
              <a:gd name="connsiteY0" fmla="*/ 1241007 h 4964027"/>
              <a:gd name="connsiteX1" fmla="*/ 2482014 w 4964027"/>
              <a:gd name="connsiteY1" fmla="*/ 0 h 4964027"/>
              <a:gd name="connsiteX2" fmla="*/ 2482014 w 4964027"/>
              <a:gd name="connsiteY2" fmla="*/ 2482014 h 4964027"/>
              <a:gd name="connsiteX3" fmla="*/ 332527 w 4964027"/>
              <a:gd name="connsiteY3" fmla="*/ 1241007 h 4964027"/>
            </a:gdLst>
            <a:ahLst/>
            <a:cxnLst>
              <a:cxn ang="0">
                <a:pos x="connsiteX0" y="connsiteY0"/>
              </a:cxn>
              <a:cxn ang="0">
                <a:pos x="connsiteX1" y="connsiteY1"/>
              </a:cxn>
              <a:cxn ang="0">
                <a:pos x="connsiteX2" y="connsiteY2"/>
              </a:cxn>
              <a:cxn ang="0">
                <a:pos x="connsiteX3" y="connsiteY3"/>
              </a:cxn>
            </a:cxnLst>
            <a:rect l="l" t="t" r="r" b="b"/>
            <a:pathLst>
              <a:path w="4964027" h="4964027">
                <a:moveTo>
                  <a:pt x="332527" y="1241007"/>
                </a:moveTo>
                <a:cubicBezTo>
                  <a:pt x="775896" y="473069"/>
                  <a:pt x="1595276" y="0"/>
                  <a:pt x="2482014" y="0"/>
                </a:cubicBezTo>
                <a:lnTo>
                  <a:pt x="2482014" y="2482014"/>
                </a:lnTo>
                <a:lnTo>
                  <a:pt x="332527" y="1241007"/>
                </a:lnTo>
                <a:close/>
              </a:path>
            </a:pathLst>
          </a:custGeom>
          <a:solidFill>
            <a:schemeClr val="accent5"/>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081500" tIns="651876" rIns="2617985" bIns="3343087" numCol="1" spcCol="1270" anchor="ctr" anchorCtr="0">
            <a:noAutofit/>
          </a:bodyPr>
          <a:lstStyle/>
          <a:p>
            <a:pPr algn="r" defTabSz="622300" rtl="0">
              <a:spcBef>
                <a:spcPct val="0"/>
              </a:spcBef>
              <a:spcAft>
                <a:spcPct val="35000"/>
              </a:spcAft>
              <a:defRPr/>
            </a:pPr>
            <a:endParaRPr lang="x-es-XL" sz="1300" b="1" dirty="0">
              <a:solidFill>
                <a:srgbClr val="2B3D50"/>
              </a:solidFill>
              <a:latin typeface="Arial" panose="020B0604020202020204"/>
            </a:endParaRPr>
          </a:p>
        </p:txBody>
      </p:sp>
      <p:sp>
        <p:nvSpPr>
          <p:cNvPr id="18" name="Circular Arrow 17"/>
          <p:cNvSpPr/>
          <p:nvPr/>
        </p:nvSpPr>
        <p:spPr>
          <a:xfrm>
            <a:off x="5622358" y="778039"/>
            <a:ext cx="5578621" cy="5578621"/>
          </a:xfrm>
          <a:prstGeom prst="circularArrow">
            <a:avLst>
              <a:gd name="adj1" fmla="val 5085"/>
              <a:gd name="adj2" fmla="val 327528"/>
              <a:gd name="adj3" fmla="val 8672472"/>
              <a:gd name="adj4" fmla="val 5400251"/>
              <a:gd name="adj5" fmla="val 5932"/>
            </a:avLst>
          </a:prstGeom>
          <a:solidFill>
            <a:schemeClr val="accent5"/>
          </a:solidFill>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lt1"/>
          </a:fontRef>
        </p:style>
        <p:txBody>
          <a:bodyPr/>
          <a:lstStyle/>
          <a:p>
            <a:endParaRPr lang="en-US"/>
          </a:p>
        </p:txBody>
      </p:sp>
      <p:sp>
        <p:nvSpPr>
          <p:cNvPr id="19" name="Circular Arrow 18"/>
          <p:cNvSpPr/>
          <p:nvPr/>
        </p:nvSpPr>
        <p:spPr>
          <a:xfrm>
            <a:off x="5673118" y="730615"/>
            <a:ext cx="5578621" cy="5578621"/>
          </a:xfrm>
          <a:prstGeom prst="circularArrow">
            <a:avLst>
              <a:gd name="adj1" fmla="val 5085"/>
              <a:gd name="adj2" fmla="val 327528"/>
              <a:gd name="adj3" fmla="val 12272472"/>
              <a:gd name="adj4" fmla="val 9000000"/>
              <a:gd name="adj5" fmla="val 5932"/>
            </a:avLst>
          </a:prstGeom>
          <a:solidFill>
            <a:schemeClr val="accent5"/>
          </a:solidFill>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lt1"/>
          </a:fontRef>
        </p:style>
        <p:txBody>
          <a:bodyPr/>
          <a:lstStyle/>
          <a:p>
            <a:endParaRPr lang="en-US" sz="1300"/>
          </a:p>
        </p:txBody>
      </p:sp>
      <p:sp>
        <p:nvSpPr>
          <p:cNvPr id="9" name="Freeform 8"/>
          <p:cNvSpPr/>
          <p:nvPr/>
        </p:nvSpPr>
        <p:spPr>
          <a:xfrm>
            <a:off x="5964352" y="1073315"/>
            <a:ext cx="4964027" cy="4964027"/>
          </a:xfrm>
          <a:custGeom>
            <a:avLst/>
            <a:gdLst>
              <a:gd name="connsiteX0" fmla="*/ 2482013 w 4964027"/>
              <a:gd name="connsiteY0" fmla="*/ 0 h 4964027"/>
              <a:gd name="connsiteX1" fmla="*/ 4631500 w 4964027"/>
              <a:gd name="connsiteY1" fmla="*/ 1241007 h 4964027"/>
              <a:gd name="connsiteX2" fmla="*/ 2482014 w 4964027"/>
              <a:gd name="connsiteY2" fmla="*/ 2482014 h 4964027"/>
              <a:gd name="connsiteX3" fmla="*/ 2482013 w 4964027"/>
              <a:gd name="connsiteY3" fmla="*/ 0 h 4964027"/>
            </a:gdLst>
            <a:ahLst/>
            <a:cxnLst>
              <a:cxn ang="0">
                <a:pos x="connsiteX0" y="connsiteY0"/>
              </a:cxn>
              <a:cxn ang="0">
                <a:pos x="connsiteX1" y="connsiteY1"/>
              </a:cxn>
              <a:cxn ang="0">
                <a:pos x="connsiteX2" y="connsiteY2"/>
              </a:cxn>
              <a:cxn ang="0">
                <a:pos x="connsiteX3" y="connsiteY3"/>
              </a:cxn>
            </a:cxnLst>
            <a:rect l="l" t="t" r="r" b="b"/>
            <a:pathLst>
              <a:path w="4964027" h="4964027">
                <a:moveTo>
                  <a:pt x="2482013" y="0"/>
                </a:moveTo>
                <a:cubicBezTo>
                  <a:pt x="3368751" y="0"/>
                  <a:pt x="4188131" y="473069"/>
                  <a:pt x="4631500" y="1241007"/>
                </a:cubicBezTo>
                <a:lnTo>
                  <a:pt x="2482014" y="2482014"/>
                </a:lnTo>
                <a:cubicBezTo>
                  <a:pt x="2482014" y="1654676"/>
                  <a:pt x="2482013" y="827338"/>
                  <a:pt x="2482013" y="0"/>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2617985" tIns="651875" rIns="1081500" bIns="3343088" numCol="1" spcCol="1270" anchor="ctr" anchorCtr="0">
            <a:noAutofit/>
          </a:bodyPr>
          <a:lstStyle/>
          <a:p>
            <a:pPr algn="ctr" defTabSz="622300" rtl="0">
              <a:spcBef>
                <a:spcPct val="0"/>
              </a:spcBef>
              <a:spcAft>
                <a:spcPct val="35000"/>
              </a:spcAft>
              <a:defRPr/>
            </a:pPr>
            <a:r>
              <a:rPr lang="x-es-XL" sz="1300" b="1" i="0" u="none" baseline="0" dirty="0">
                <a:solidFill>
                  <a:prstClr val="white"/>
                </a:solidFill>
                <a:latin typeface="Arial" panose="020B0604020202020204"/>
              </a:rPr>
              <a:t>Equipo de liderazgo</a:t>
            </a:r>
          </a:p>
        </p:txBody>
      </p:sp>
      <p:sp>
        <p:nvSpPr>
          <p:cNvPr id="20" name="Circular Arrow 19"/>
          <p:cNvSpPr/>
          <p:nvPr/>
        </p:nvSpPr>
        <p:spPr>
          <a:xfrm>
            <a:off x="5688539" y="730615"/>
            <a:ext cx="5578621" cy="5578621"/>
          </a:xfrm>
          <a:prstGeom prst="circularArrow">
            <a:avLst>
              <a:gd name="adj1" fmla="val 5085"/>
              <a:gd name="adj2" fmla="val 327528"/>
              <a:gd name="adj3" fmla="val 15872221"/>
              <a:gd name="adj4" fmla="val 12600000"/>
              <a:gd name="adj5" fmla="val 5932"/>
            </a:avLst>
          </a:prstGeom>
          <a:solidFill>
            <a:schemeClr val="accent4"/>
          </a:solidFill>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txBody>
          <a:bodyPr/>
          <a:lstStyle/>
          <a:p>
            <a:endParaRPr lang="en-US" sz="1300"/>
          </a:p>
        </p:txBody>
      </p:sp>
      <p:sp>
        <p:nvSpPr>
          <p:cNvPr id="10" name="Freeform 9"/>
          <p:cNvSpPr/>
          <p:nvPr/>
        </p:nvSpPr>
        <p:spPr>
          <a:xfrm>
            <a:off x="5932872" y="1073310"/>
            <a:ext cx="4955663" cy="4819208"/>
          </a:xfrm>
          <a:custGeom>
            <a:avLst/>
            <a:gdLst>
              <a:gd name="connsiteX0" fmla="*/ 4631500 w 4964027"/>
              <a:gd name="connsiteY0" fmla="*/ 1241007 h 4964027"/>
              <a:gd name="connsiteX1" fmla="*/ 4631500 w 4964027"/>
              <a:gd name="connsiteY1" fmla="*/ 3723021 h 4964027"/>
              <a:gd name="connsiteX2" fmla="*/ 2482014 w 4964027"/>
              <a:gd name="connsiteY2" fmla="*/ 2482014 h 4964027"/>
              <a:gd name="connsiteX3" fmla="*/ 4631500 w 4964027"/>
              <a:gd name="connsiteY3" fmla="*/ 1241007 h 4964027"/>
            </a:gdLst>
            <a:ahLst/>
            <a:cxnLst>
              <a:cxn ang="0">
                <a:pos x="connsiteX0" y="connsiteY0"/>
              </a:cxn>
              <a:cxn ang="0">
                <a:pos x="connsiteX1" y="connsiteY1"/>
              </a:cxn>
              <a:cxn ang="0">
                <a:pos x="connsiteX2" y="connsiteY2"/>
              </a:cxn>
              <a:cxn ang="0">
                <a:pos x="connsiteX3" y="connsiteY3"/>
              </a:cxn>
            </a:cxnLst>
            <a:rect l="l" t="t" r="r" b="b"/>
            <a:pathLst>
              <a:path w="4964027" h="4964027">
                <a:moveTo>
                  <a:pt x="4631500" y="1241007"/>
                </a:moveTo>
                <a:cubicBezTo>
                  <a:pt x="5074869" y="2008945"/>
                  <a:pt x="5074869" y="2955083"/>
                  <a:pt x="4631500" y="3723021"/>
                </a:cubicBezTo>
                <a:lnTo>
                  <a:pt x="2482014" y="2482014"/>
                </a:lnTo>
                <a:lnTo>
                  <a:pt x="4631500" y="1241007"/>
                </a:lnTo>
                <a:close/>
              </a:path>
            </a:pathLst>
          </a:custGeom>
          <a:solidFill>
            <a:schemeClr val="accent6"/>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3383687" tIns="2024490" rIns="251622" bIns="1994941" numCol="1" spcCol="1270" anchor="ctr" anchorCtr="0">
            <a:noAutofit/>
          </a:bodyPr>
          <a:lstStyle/>
          <a:p>
            <a:pPr algn="ctr" defTabSz="533400" rtl="0">
              <a:spcBef>
                <a:spcPct val="0"/>
              </a:spcBef>
              <a:spcAft>
                <a:spcPct val="35000"/>
              </a:spcAft>
              <a:defRPr/>
            </a:pPr>
            <a:r>
              <a:rPr lang="x-es-XL" sz="1300" b="1" i="0" u="none" baseline="0">
                <a:solidFill>
                  <a:prstClr val="white"/>
                </a:solidFill>
                <a:latin typeface="Arial" panose="020B0604020202020204"/>
              </a:rPr>
              <a:t>Aceptación del personal</a:t>
            </a:r>
          </a:p>
        </p:txBody>
      </p:sp>
      <p:sp>
        <p:nvSpPr>
          <p:cNvPr id="15" name="Circular Arrow 14"/>
          <p:cNvSpPr/>
          <p:nvPr/>
        </p:nvSpPr>
        <p:spPr>
          <a:xfrm>
            <a:off x="5700646" y="685062"/>
            <a:ext cx="5578621" cy="5578621"/>
          </a:xfrm>
          <a:prstGeom prst="circularArrow">
            <a:avLst>
              <a:gd name="adj1" fmla="val 4910"/>
              <a:gd name="adj2" fmla="val 327528"/>
              <a:gd name="adj3" fmla="val 19586680"/>
              <a:gd name="adj4" fmla="val 16200251"/>
              <a:gd name="adj5" fmla="val 5932"/>
            </a:avLst>
          </a:prstGeom>
          <a:solidFill>
            <a:schemeClr val="accent5"/>
          </a:solidFill>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lt1"/>
          </a:fontRef>
        </p:style>
        <p:txBody>
          <a:bodyPr/>
          <a:lstStyle/>
          <a:p>
            <a:endParaRPr lang="en-US" sz="1300"/>
          </a:p>
        </p:txBody>
      </p:sp>
      <p:sp>
        <p:nvSpPr>
          <p:cNvPr id="11" name="Freeform 10"/>
          <p:cNvSpPr/>
          <p:nvPr/>
        </p:nvSpPr>
        <p:spPr>
          <a:xfrm>
            <a:off x="5924508" y="928495"/>
            <a:ext cx="4964027" cy="4964027"/>
          </a:xfrm>
          <a:custGeom>
            <a:avLst/>
            <a:gdLst>
              <a:gd name="connsiteX0" fmla="*/ 4631500 w 4964027"/>
              <a:gd name="connsiteY0" fmla="*/ 3723020 h 4964027"/>
              <a:gd name="connsiteX1" fmla="*/ 2482013 w 4964027"/>
              <a:gd name="connsiteY1" fmla="*/ 4964027 h 4964027"/>
              <a:gd name="connsiteX2" fmla="*/ 2482014 w 4964027"/>
              <a:gd name="connsiteY2" fmla="*/ 2482014 h 4964027"/>
              <a:gd name="connsiteX3" fmla="*/ 4631500 w 4964027"/>
              <a:gd name="connsiteY3" fmla="*/ 3723020 h 4964027"/>
            </a:gdLst>
            <a:ahLst/>
            <a:cxnLst>
              <a:cxn ang="0">
                <a:pos x="connsiteX0" y="connsiteY0"/>
              </a:cxn>
              <a:cxn ang="0">
                <a:pos x="connsiteX1" y="connsiteY1"/>
              </a:cxn>
              <a:cxn ang="0">
                <a:pos x="connsiteX2" y="connsiteY2"/>
              </a:cxn>
              <a:cxn ang="0">
                <a:pos x="connsiteX3" y="connsiteY3"/>
              </a:cxn>
            </a:cxnLst>
            <a:rect l="l" t="t" r="r" b="b"/>
            <a:pathLst>
              <a:path w="4964027" h="4964027">
                <a:moveTo>
                  <a:pt x="4631500" y="3723020"/>
                </a:moveTo>
                <a:cubicBezTo>
                  <a:pt x="4188131" y="4490958"/>
                  <a:pt x="3368751" y="4964027"/>
                  <a:pt x="2482013" y="4964027"/>
                </a:cubicBezTo>
                <a:cubicBezTo>
                  <a:pt x="2482013" y="4136689"/>
                  <a:pt x="2482014" y="3309352"/>
                  <a:pt x="2482014" y="2482014"/>
                </a:cubicBezTo>
                <a:lnTo>
                  <a:pt x="4631500" y="3723020"/>
                </a:lnTo>
                <a:close/>
              </a:path>
            </a:pathLst>
          </a:custGeom>
          <a:solidFill>
            <a:schemeClr val="accent6"/>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2615445" tIns="3370096" rIns="1078960" bIns="619787" numCol="1" spcCol="1270" anchor="ctr" anchorCtr="0">
            <a:noAutofit/>
          </a:bodyPr>
          <a:lstStyle/>
          <a:p>
            <a:pPr algn="ctr" defTabSz="533400" rtl="0">
              <a:spcBef>
                <a:spcPct val="0"/>
              </a:spcBef>
              <a:spcAft>
                <a:spcPct val="35000"/>
              </a:spcAft>
              <a:defRPr/>
            </a:pPr>
            <a:r>
              <a:rPr lang="x-es-XL" sz="1300" b="1" i="0" u="none" baseline="0" dirty="0">
                <a:solidFill>
                  <a:prstClr val="white"/>
                </a:solidFill>
                <a:latin typeface="Arial" panose="020B0604020202020204"/>
              </a:rPr>
              <a:t>Participación familiar</a:t>
            </a:r>
            <a:endParaRPr lang="x-es-XL" sz="1300" b="1" dirty="0">
              <a:solidFill>
                <a:prstClr val="white"/>
              </a:solidFill>
              <a:latin typeface="Arial" panose="020B0604020202020204"/>
            </a:endParaRPr>
          </a:p>
        </p:txBody>
      </p:sp>
      <p:sp>
        <p:nvSpPr>
          <p:cNvPr id="17" name="Circular Arrow 16"/>
          <p:cNvSpPr/>
          <p:nvPr/>
        </p:nvSpPr>
        <p:spPr>
          <a:xfrm>
            <a:off x="5634465" y="739580"/>
            <a:ext cx="5578621" cy="5578621"/>
          </a:xfrm>
          <a:prstGeom prst="circularArrow">
            <a:avLst>
              <a:gd name="adj1" fmla="val 5085"/>
              <a:gd name="adj2" fmla="val 327528"/>
              <a:gd name="adj3" fmla="val 5072221"/>
              <a:gd name="adj4" fmla="val 1800000"/>
              <a:gd name="adj5" fmla="val 5932"/>
            </a:avLst>
          </a:prstGeom>
          <a:solidFill>
            <a:schemeClr val="accent5"/>
          </a:solidFill>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lt1"/>
          </a:fontRef>
        </p:style>
        <p:txBody>
          <a:bodyPr/>
          <a:lstStyle/>
          <a:p>
            <a:endParaRPr lang="en-US" sz="1300"/>
          </a:p>
        </p:txBody>
      </p:sp>
      <p:sp>
        <p:nvSpPr>
          <p:cNvPr id="16" name="Circular Arrow 15"/>
          <p:cNvSpPr/>
          <p:nvPr/>
        </p:nvSpPr>
        <p:spPr>
          <a:xfrm>
            <a:off x="5685281" y="783159"/>
            <a:ext cx="5578621" cy="5578621"/>
          </a:xfrm>
          <a:prstGeom prst="circularArrow">
            <a:avLst>
              <a:gd name="adj1" fmla="val 5085"/>
              <a:gd name="adj2" fmla="val 327528"/>
              <a:gd name="adj3" fmla="val 1472472"/>
              <a:gd name="adj4" fmla="val 19800000"/>
              <a:gd name="adj5" fmla="val 5932"/>
            </a:avLst>
          </a:prstGeom>
          <a:solidFill>
            <a:schemeClr val="accent5"/>
          </a:solidFill>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lt1"/>
          </a:fontRef>
        </p:style>
        <p:txBody>
          <a:bodyPr/>
          <a:lstStyle/>
          <a:p>
            <a:endParaRPr lang="en-US"/>
          </a:p>
        </p:txBody>
      </p:sp>
      <p:grpSp>
        <p:nvGrpSpPr>
          <p:cNvPr id="2" name="Group 1">
            <a:extLst>
              <a:ext uri="{FF2B5EF4-FFF2-40B4-BE49-F238E27FC236}">
                <a16:creationId xmlns:a16="http://schemas.microsoft.com/office/drawing/2014/main" id="{DA5A08C6-DB13-4235-84F1-7D6C60E19154}"/>
              </a:ext>
            </a:extLst>
          </p:cNvPr>
          <p:cNvGrpSpPr/>
          <p:nvPr/>
        </p:nvGrpSpPr>
        <p:grpSpPr>
          <a:xfrm>
            <a:off x="6147085" y="2268639"/>
            <a:ext cx="3233764" cy="1943867"/>
            <a:chOff x="3498577" y="2067586"/>
            <a:chExt cx="4311685" cy="2270266"/>
          </a:xfrm>
        </p:grpSpPr>
        <p:pic>
          <p:nvPicPr>
            <p:cNvPr id="5" name="Content Placeholder 3" descr="Pyramid Model"/>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5672" y="2067586"/>
              <a:ext cx="2354590" cy="2183131"/>
            </a:xfrm>
            <a:prstGeom prst="rect">
              <a:avLst/>
            </a:prstGeom>
          </p:spPr>
        </p:pic>
        <p:sp>
          <p:nvSpPr>
            <p:cNvPr id="3" name="Rectangle 2"/>
            <p:cNvSpPr/>
            <p:nvPr/>
          </p:nvSpPr>
          <p:spPr>
            <a:xfrm>
              <a:off x="3498577" y="2828136"/>
              <a:ext cx="1854212" cy="1509716"/>
            </a:xfrm>
            <a:prstGeom prst="rect">
              <a:avLst/>
            </a:prstGeom>
          </p:spPr>
          <p:txBody>
            <a:bodyPr wrap="square">
              <a:spAutoFit/>
            </a:bodyPr>
            <a:lstStyle/>
            <a:p>
              <a:pPr algn="ctr" rtl="0">
                <a:defRPr/>
              </a:pPr>
              <a:r>
                <a:rPr lang="x-es-XL" sz="1300" b="1" i="0" u="none" baseline="0" dirty="0">
                  <a:solidFill>
                    <a:prstClr val="white"/>
                  </a:solidFill>
                  <a:latin typeface="Arial" panose="020B0604020202020204"/>
                </a:rPr>
                <a:t>Realización de intervenciones a niños con comportamiento desafiante persistente</a:t>
              </a:r>
              <a:endParaRPr lang="x-es-XL" sz="1300" b="1" dirty="0">
                <a:solidFill>
                  <a:prstClr val="white"/>
                </a:solidFill>
                <a:latin typeface="Arial" panose="020B0604020202020204"/>
              </a:endParaRPr>
            </a:p>
          </p:txBody>
        </p:sp>
      </p:grpSp>
      <p:sp>
        <p:nvSpPr>
          <p:cNvPr id="21" name="Rectangle 20"/>
          <p:cNvSpPr/>
          <p:nvPr/>
        </p:nvSpPr>
        <p:spPr>
          <a:xfrm>
            <a:off x="6795928" y="1495322"/>
            <a:ext cx="1599303" cy="1292662"/>
          </a:xfrm>
          <a:prstGeom prst="rect">
            <a:avLst/>
          </a:prstGeom>
        </p:spPr>
        <p:txBody>
          <a:bodyPr wrap="square">
            <a:spAutoFit/>
          </a:bodyPr>
          <a:lstStyle/>
          <a:p>
            <a:pPr algn="ctr" rtl="0">
              <a:defRPr/>
            </a:pPr>
            <a:r>
              <a:rPr lang="x-es-XL" sz="1300" b="1" i="0" u="none" baseline="0" dirty="0">
                <a:solidFill>
                  <a:srgbClr val="2B3D50"/>
                </a:solidFill>
                <a:latin typeface="Arial" panose="020B0604020202020204"/>
              </a:rPr>
              <a:t>Toma de decisiones a través de datos que examina la implementación y los resultados</a:t>
            </a:r>
          </a:p>
        </p:txBody>
      </p:sp>
      <p:sp>
        <p:nvSpPr>
          <p:cNvPr id="6" name="Title 5">
            <a:extLst>
              <a:ext uri="{FF2B5EF4-FFF2-40B4-BE49-F238E27FC236}">
                <a16:creationId xmlns:a16="http://schemas.microsoft.com/office/drawing/2014/main" id="{C1DE9087-6999-8D4F-B311-B50D8418BC46}"/>
              </a:ext>
            </a:extLst>
          </p:cNvPr>
          <p:cNvSpPr>
            <a:spLocks noGrp="1"/>
          </p:cNvSpPr>
          <p:nvPr>
            <p:ph type="title"/>
          </p:nvPr>
        </p:nvSpPr>
        <p:spPr>
          <a:xfrm>
            <a:off x="497840" y="549527"/>
            <a:ext cx="4812074" cy="5578621"/>
          </a:xfrm>
        </p:spPr>
        <p:txBody>
          <a:bodyPr>
            <a:normAutofit/>
          </a:bodyPr>
          <a:lstStyle/>
          <a:p>
            <a:pPr rtl="0"/>
            <a:r>
              <a:rPr lang="x-es-XL" b="1" i="0" u="none" baseline="0" dirty="0"/>
              <a:t>Elementos cruciales para la implementación del modelo piramidal en todo el programa</a:t>
            </a:r>
          </a:p>
        </p:txBody>
      </p:sp>
    </p:spTree>
    <p:extLst>
      <p:ext uri="{BB962C8B-B14F-4D97-AF65-F5344CB8AC3E}">
        <p14:creationId xmlns:p14="http://schemas.microsoft.com/office/powerpoint/2010/main" val="239145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5166" b="7071"/>
          <a:stretch/>
        </p:blipFill>
        <p:spPr>
          <a:xfrm rot="593362">
            <a:off x="7717844" y="1961975"/>
            <a:ext cx="3386998" cy="2633822"/>
          </a:xfrm>
          <a:prstGeom prst="rect">
            <a:avLst/>
          </a:prstGeom>
          <a:solidFill>
            <a:srgbClr val="FFFFFF">
              <a:shade val="85000"/>
            </a:srgbClr>
          </a:solidFill>
          <a:ln w="381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50424">
            <a:off x="3687809" y="2327283"/>
            <a:ext cx="3979732" cy="2894351"/>
          </a:xfrm>
          <a:prstGeom prst="rect">
            <a:avLst/>
          </a:prstGeom>
          <a:solidFill>
            <a:srgbClr val="FFFFFF">
              <a:shade val="85000"/>
            </a:srgbClr>
          </a:solidFill>
          <a:ln w="381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p:txBody>
          <a:bodyPr>
            <a:normAutofit fontScale="90000"/>
          </a:bodyPr>
          <a:lstStyle/>
          <a:p>
            <a:pPr rtl="0"/>
            <a:r>
              <a:rPr lang="x-es-XL" b="1" i="0" u="none" baseline="0"/>
              <a:t>¿Alguna vez se ha encontrado con un comportamiento desafiante </a:t>
            </a:r>
            <a:br>
              <a:rPr lang="x-es-XL"/>
            </a:br>
            <a:r>
              <a:rPr lang="x-es-XL" b="1" i="0" u="none" baseline="0"/>
              <a:t>en el salón de clases?</a:t>
            </a:r>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rot="560240">
            <a:off x="1112911" y="1933728"/>
            <a:ext cx="3515053" cy="2343368"/>
          </a:xfrm>
          <a:prstGeom prst="rect">
            <a:avLst/>
          </a:prstGeom>
          <a:solidFill>
            <a:srgbClr val="FFFFFF">
              <a:shade val="85000"/>
            </a:srgbClr>
          </a:solidFill>
          <a:ln w="381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391758">
            <a:off x="7535897" y="3850048"/>
            <a:ext cx="3474412" cy="2319102"/>
          </a:xfrm>
          <a:prstGeom prst="rect">
            <a:avLst/>
          </a:prstGeom>
          <a:solidFill>
            <a:srgbClr val="FFFFFF">
              <a:shade val="85000"/>
            </a:srgbClr>
          </a:solidFill>
          <a:ln w="381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Content Placeholder 8"/>
          <p:cNvPicPr>
            <a:picLocks noChangeAspect="1"/>
          </p:cNvPicPr>
          <p:nvPr/>
        </p:nvPicPr>
        <p:blipFill rotWithShape="1">
          <a:blip r:embed="rId7" cstate="print">
            <a:extLst>
              <a:ext uri="{28A0092B-C50C-407E-A947-70E740481C1C}">
                <a14:useLocalDpi xmlns:a14="http://schemas.microsoft.com/office/drawing/2010/main" val="0"/>
              </a:ext>
            </a:extLst>
          </a:blip>
          <a:srcRect l="19666" b="19666"/>
          <a:stretch/>
        </p:blipFill>
        <p:spPr>
          <a:xfrm rot="21293831">
            <a:off x="939068" y="3950238"/>
            <a:ext cx="3328584" cy="2218514"/>
          </a:xfrm>
          <a:prstGeom prst="rect">
            <a:avLst/>
          </a:prstGeom>
          <a:solidFill>
            <a:srgbClr val="FFFFFF">
              <a:shade val="85000"/>
            </a:srgbClr>
          </a:solidFill>
          <a:ln w="381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78660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x-es-XL" b="1" i="0" u="none" baseline="0"/>
              <a:t>¿Qué queremos decir con “incidente de comportamiento”? </a:t>
            </a:r>
          </a:p>
        </p:txBody>
      </p:sp>
      <p:sp>
        <p:nvSpPr>
          <p:cNvPr id="3" name="Content Placeholder 2"/>
          <p:cNvSpPr>
            <a:spLocks noGrp="1"/>
          </p:cNvSpPr>
          <p:nvPr>
            <p:ph sz="half" idx="1"/>
          </p:nvPr>
        </p:nvSpPr>
        <p:spPr/>
        <p:txBody>
          <a:bodyPr>
            <a:normAutofit fontScale="92500"/>
          </a:bodyPr>
          <a:lstStyle/>
          <a:p>
            <a:pPr algn="l" rtl="0"/>
            <a:r>
              <a:rPr lang="x-es-XL" sz="3200" b="0" i="0" u="none" baseline="0" dirty="0"/>
              <a:t>El niño exhibe un comportamiento que le preocupa al maestro</a:t>
            </a:r>
          </a:p>
          <a:p>
            <a:pPr algn="l" rtl="0"/>
            <a:r>
              <a:rPr lang="x-es-XL" sz="3200" b="0" i="0" u="none" baseline="0" dirty="0"/>
              <a:t>Al maestro le preocupa lo siguiente:</a:t>
            </a:r>
          </a:p>
          <a:p>
            <a:pPr lvl="1" algn="l" rtl="0"/>
            <a:r>
              <a:rPr lang="x-es-XL" sz="2800" b="0" i="0" u="none" baseline="0" dirty="0"/>
              <a:t>Intensidad</a:t>
            </a:r>
          </a:p>
          <a:p>
            <a:pPr lvl="1" algn="l" rtl="0"/>
            <a:r>
              <a:rPr lang="x-es-XL" sz="2800" b="0" i="0" u="none" baseline="0" dirty="0"/>
              <a:t>Frecuencia</a:t>
            </a:r>
          </a:p>
          <a:p>
            <a:pPr lvl="1" algn="l" rtl="0"/>
            <a:r>
              <a:rPr lang="x-es-XL" sz="2800" b="0" i="0" u="none" baseline="0" dirty="0"/>
              <a:t>Duración</a:t>
            </a:r>
          </a:p>
          <a:p>
            <a:pPr lvl="1" algn="l" rtl="0"/>
            <a:r>
              <a:rPr lang="x-es-XL" sz="2800" b="0" i="0" u="none" baseline="0" dirty="0"/>
              <a:t>Supera lo esperado desde el punto de vista del desarrollo </a:t>
            </a:r>
          </a:p>
        </p:txBody>
      </p:sp>
      <p:sp>
        <p:nvSpPr>
          <p:cNvPr id="4" name="Content Placeholder 3"/>
          <p:cNvSpPr>
            <a:spLocks noGrp="1"/>
          </p:cNvSpPr>
          <p:nvPr>
            <p:ph sz="half" idx="2"/>
          </p:nvPr>
        </p:nvSpPr>
        <p:spPr/>
        <p:txBody>
          <a:bodyPr>
            <a:normAutofit fontScale="92500"/>
          </a:bodyPr>
          <a:lstStyle/>
          <a:p>
            <a:pPr algn="l" rtl="0"/>
            <a:r>
              <a:rPr lang="x-es-XL" sz="3200" b="0" i="0" u="none" baseline="0" dirty="0"/>
              <a:t>Ejemplos:</a:t>
            </a:r>
          </a:p>
          <a:p>
            <a:pPr lvl="1" algn="l" rtl="0"/>
            <a:r>
              <a:rPr lang="x-es-XL" sz="2800" b="0" i="0" u="none" baseline="0" dirty="0"/>
              <a:t>Agresión </a:t>
            </a:r>
          </a:p>
          <a:p>
            <a:pPr lvl="1" algn="l" rtl="0"/>
            <a:r>
              <a:rPr lang="x-es-XL" sz="2800" b="0" i="0" u="none" baseline="0" dirty="0"/>
              <a:t>Huida </a:t>
            </a:r>
          </a:p>
          <a:p>
            <a:pPr lvl="1" algn="l" rtl="0"/>
            <a:r>
              <a:rPr lang="x-es-XL" sz="2800" b="0" i="0" u="none" baseline="0" dirty="0"/>
              <a:t>Comportamiento autolesivo </a:t>
            </a:r>
          </a:p>
          <a:p>
            <a:pPr lvl="1" algn="l" rtl="0"/>
            <a:r>
              <a:rPr lang="x-es-XL" sz="2800" b="0" i="0" u="none" baseline="0" dirty="0"/>
              <a:t>Retraimiento</a:t>
            </a:r>
          </a:p>
          <a:p>
            <a:pPr lvl="1" algn="l" rtl="0"/>
            <a:r>
              <a:rPr lang="x-es-XL" sz="2800" b="0" i="0" u="none" baseline="0" dirty="0"/>
              <a:t>Aislamiento social</a:t>
            </a:r>
          </a:p>
          <a:p>
            <a:pPr lvl="1" algn="l" rtl="0"/>
            <a:r>
              <a:rPr lang="x-es-XL" sz="2800" b="0" i="0" u="none" baseline="0" dirty="0"/>
              <a:t>Llanto inconsolable </a:t>
            </a:r>
          </a:p>
          <a:p>
            <a:pPr lvl="1" algn="l" rtl="0"/>
            <a:r>
              <a:rPr lang="x-es-XL" sz="2800" b="0" i="0" u="none" baseline="0" dirty="0"/>
              <a:t>Rabietas </a:t>
            </a:r>
          </a:p>
        </p:txBody>
      </p:sp>
    </p:spTree>
    <p:extLst>
      <p:ext uri="{BB962C8B-B14F-4D97-AF65-F5344CB8AC3E}">
        <p14:creationId xmlns:p14="http://schemas.microsoft.com/office/powerpoint/2010/main" val="414348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0970" y="719528"/>
            <a:ext cx="7427626" cy="4524315"/>
          </a:xfrm>
          <a:prstGeom prst="rect">
            <a:avLst/>
          </a:prstGeom>
          <a:noFill/>
        </p:spPr>
        <p:txBody>
          <a:bodyPr wrap="square" rtlCol="0">
            <a:spAutoFit/>
          </a:bodyPr>
          <a:lstStyle/>
          <a:p>
            <a:pPr algn="ctr" rtl="0"/>
            <a:r>
              <a:rPr lang="x-es-XL" sz="9600" b="0" i="0" u="none" baseline="0"/>
              <a:t>Actos de intervención aleatorios</a:t>
            </a:r>
          </a:p>
        </p:txBody>
      </p:sp>
      <p:sp>
        <p:nvSpPr>
          <p:cNvPr id="5" name="&quot;No&quot; Symbol 4"/>
          <p:cNvSpPr/>
          <p:nvPr/>
        </p:nvSpPr>
        <p:spPr>
          <a:xfrm>
            <a:off x="2308485" y="614597"/>
            <a:ext cx="7547548" cy="5486400"/>
          </a:xfrm>
          <a:prstGeom prst="noSmoking">
            <a:avLst/>
          </a:prstGeom>
          <a:ln w="3810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rtl="0"/>
            <a:endParaRPr lang="x-es-XL">
              <a:solidFill>
                <a:schemeClr val="tx1"/>
              </a:solidFill>
            </a:endParaRPr>
          </a:p>
        </p:txBody>
      </p:sp>
    </p:spTree>
    <p:custDataLst>
      <p:tags r:id="rId1"/>
    </p:custDataLst>
    <p:extLst>
      <p:ext uri="{BB962C8B-B14F-4D97-AF65-F5344CB8AC3E}">
        <p14:creationId xmlns:p14="http://schemas.microsoft.com/office/powerpoint/2010/main" val="412442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2D6DF-D0A3-421E-A1E2-448F67E78C09}"/>
              </a:ext>
            </a:extLst>
          </p:cNvPr>
          <p:cNvSpPr>
            <a:spLocks noGrp="1"/>
          </p:cNvSpPr>
          <p:nvPr>
            <p:ph type="title" idx="4294967295"/>
          </p:nvPr>
        </p:nvSpPr>
        <p:spPr>
          <a:xfrm>
            <a:off x="0" y="157162"/>
            <a:ext cx="12192000" cy="1276221"/>
          </a:xfrm>
        </p:spPr>
        <p:txBody>
          <a:bodyPr rtlCol="0">
            <a:normAutofit fontScale="90000"/>
          </a:bodyPr>
          <a:lstStyle/>
          <a:p>
            <a:pPr rtl="0">
              <a:defRPr/>
            </a:pPr>
            <a:br>
              <a:rPr lang="x-es-XL">
                <a:solidFill>
                  <a:schemeClr val="accent1"/>
                </a:solidFill>
              </a:rPr>
            </a:br>
            <a:r>
              <a:rPr lang="x-es-XL" b="1" i="0" u="none" baseline="0"/>
              <a:t>¿Qué pasa si hay una mejor manera? Usar datos </a:t>
            </a:r>
            <a:br>
              <a:rPr lang="x-es-XL"/>
            </a:br>
            <a:endParaRPr lang="x-es-XL" dirty="0"/>
          </a:p>
        </p:txBody>
      </p:sp>
      <p:graphicFrame>
        <p:nvGraphicFramePr>
          <p:cNvPr id="4" name="Content Placeholder 3">
            <a:extLst>
              <a:ext uri="{FF2B5EF4-FFF2-40B4-BE49-F238E27FC236}">
                <a16:creationId xmlns:a16="http://schemas.microsoft.com/office/drawing/2014/main" id="{63983F02-9389-49A6-BE27-D77DDC2A84C7}"/>
              </a:ext>
            </a:extLst>
          </p:cNvPr>
          <p:cNvGraphicFramePr>
            <a:graphicFrameLocks noGrp="1"/>
          </p:cNvGraphicFramePr>
          <p:nvPr>
            <p:ph idx="4294967295"/>
          </p:nvPr>
        </p:nvGraphicFramePr>
        <p:xfrm>
          <a:off x="0" y="1300163"/>
          <a:ext cx="8610600" cy="5011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a:extLst>
              <a:ext uri="{FF2B5EF4-FFF2-40B4-BE49-F238E27FC236}">
                <a16:creationId xmlns:a16="http://schemas.microsoft.com/office/drawing/2014/main" id="{F1D7CFE5-BE6C-4B00-B311-429F4C9499E6}"/>
              </a:ext>
            </a:extLst>
          </p:cNvPr>
          <p:cNvSpPr/>
          <p:nvPr/>
        </p:nvSpPr>
        <p:spPr>
          <a:xfrm>
            <a:off x="6324600" y="1159629"/>
            <a:ext cx="2212848" cy="1066800"/>
          </a:xfrm>
          <a:prstGeom prst="roundRect">
            <a:avLst/>
          </a:prstGeom>
          <a:solidFill>
            <a:srgbClr val="DB6015"/>
          </a:solidFill>
          <a:ln>
            <a:solidFill>
              <a:srgbClr val="DB6015"/>
            </a:solidFill>
          </a:ln>
        </p:spPr>
        <p:style>
          <a:lnRef idx="2">
            <a:schemeClr val="accent4"/>
          </a:lnRef>
          <a:fillRef idx="1">
            <a:schemeClr val="lt1"/>
          </a:fillRef>
          <a:effectRef idx="0">
            <a:schemeClr val="accent4"/>
          </a:effectRef>
          <a:fontRef idx="minor">
            <a:schemeClr val="dk1"/>
          </a:fontRef>
        </p:style>
        <p:txBody>
          <a:bodyPr anchor="ctr"/>
          <a:lstStyle/>
          <a:p>
            <a:pPr algn="ctr" rtl="0" fontAlgn="base">
              <a:spcBef>
                <a:spcPct val="0"/>
              </a:spcBef>
              <a:spcAft>
                <a:spcPct val="0"/>
              </a:spcAft>
              <a:defRPr/>
            </a:pPr>
            <a:r>
              <a:rPr lang="x-es-XL" sz="2400" b="1" i="0" u="none" baseline="0">
                <a:solidFill>
                  <a:schemeClr val="bg1"/>
                </a:solidFill>
                <a:latin typeface="Calibri"/>
              </a:rPr>
              <a:t>OBSERVAR</a:t>
            </a:r>
          </a:p>
        </p:txBody>
      </p:sp>
      <p:sp>
        <p:nvSpPr>
          <p:cNvPr id="5" name="Rounded Rectangle 4">
            <a:extLst>
              <a:ext uri="{FF2B5EF4-FFF2-40B4-BE49-F238E27FC236}">
                <a16:creationId xmlns:a16="http://schemas.microsoft.com/office/drawing/2014/main" id="{DDC2E7AB-ED08-4DA2-9FE1-8AAD5A647CEF}"/>
              </a:ext>
            </a:extLst>
          </p:cNvPr>
          <p:cNvSpPr/>
          <p:nvPr/>
        </p:nvSpPr>
        <p:spPr>
          <a:xfrm>
            <a:off x="8229600" y="2895599"/>
            <a:ext cx="2209800" cy="1066801"/>
          </a:xfrm>
          <a:prstGeom prst="roundRect">
            <a:avLst/>
          </a:prstGeom>
          <a:solidFill>
            <a:schemeClr val="accent4"/>
          </a:solidFill>
        </p:spPr>
        <p:style>
          <a:lnRef idx="2">
            <a:schemeClr val="accent4"/>
          </a:lnRef>
          <a:fillRef idx="1">
            <a:schemeClr val="lt1"/>
          </a:fillRef>
          <a:effectRef idx="0">
            <a:schemeClr val="accent4"/>
          </a:effectRef>
          <a:fontRef idx="minor">
            <a:schemeClr val="dk1"/>
          </a:fontRef>
        </p:style>
        <p:txBody>
          <a:bodyPr anchor="ctr"/>
          <a:lstStyle/>
          <a:p>
            <a:pPr algn="ctr" rtl="0" fontAlgn="base">
              <a:spcBef>
                <a:spcPct val="0"/>
              </a:spcBef>
              <a:spcAft>
                <a:spcPct val="0"/>
              </a:spcAft>
              <a:defRPr/>
            </a:pPr>
            <a:r>
              <a:rPr lang="x-es-XL" sz="2400" b="1" i="0" u="none" baseline="0">
                <a:solidFill>
                  <a:schemeClr val="bg1"/>
                </a:solidFill>
                <a:latin typeface="Calibri"/>
              </a:rPr>
              <a:t>PENSAR</a:t>
            </a:r>
          </a:p>
        </p:txBody>
      </p:sp>
      <p:sp>
        <p:nvSpPr>
          <p:cNvPr id="6" name="Rounded Rectangle 5">
            <a:extLst>
              <a:ext uri="{FF2B5EF4-FFF2-40B4-BE49-F238E27FC236}">
                <a16:creationId xmlns:a16="http://schemas.microsoft.com/office/drawing/2014/main" id="{B982B56E-1DE6-4C74-990B-2ADD180F6FD7}"/>
              </a:ext>
            </a:extLst>
          </p:cNvPr>
          <p:cNvSpPr/>
          <p:nvPr/>
        </p:nvSpPr>
        <p:spPr>
          <a:xfrm>
            <a:off x="7772400" y="5022912"/>
            <a:ext cx="2212848" cy="1069848"/>
          </a:xfrm>
          <a:prstGeom prst="roundRect">
            <a:avLst/>
          </a:prstGeom>
          <a:solidFill>
            <a:srgbClr val="008AAB"/>
          </a:solidFill>
          <a:ln>
            <a:solidFill>
              <a:srgbClr val="008AAB"/>
            </a:solidFill>
          </a:ln>
        </p:spPr>
        <p:style>
          <a:lnRef idx="2">
            <a:schemeClr val="accent4"/>
          </a:lnRef>
          <a:fillRef idx="1">
            <a:schemeClr val="lt1"/>
          </a:fillRef>
          <a:effectRef idx="0">
            <a:schemeClr val="accent4"/>
          </a:effectRef>
          <a:fontRef idx="minor">
            <a:schemeClr val="dk1"/>
          </a:fontRef>
        </p:style>
        <p:txBody>
          <a:bodyPr anchor="ctr"/>
          <a:lstStyle/>
          <a:p>
            <a:pPr algn="ctr" rtl="0" fontAlgn="base">
              <a:spcBef>
                <a:spcPct val="0"/>
              </a:spcBef>
              <a:spcAft>
                <a:spcPct val="0"/>
              </a:spcAft>
              <a:defRPr/>
            </a:pPr>
            <a:r>
              <a:rPr lang="x-es-XL" sz="2400" b="1" i="0" u="none" baseline="0">
                <a:solidFill>
                  <a:schemeClr val="bg1"/>
                </a:solidFill>
                <a:latin typeface="Calibri"/>
              </a:rPr>
              <a:t>ACTUAR</a:t>
            </a:r>
          </a:p>
        </p:txBody>
      </p:sp>
    </p:spTree>
    <p:extLst>
      <p:ext uri="{BB962C8B-B14F-4D97-AF65-F5344CB8AC3E}">
        <p14:creationId xmlns:p14="http://schemas.microsoft.com/office/powerpoint/2010/main" val="202574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6281519" cy="1325563"/>
          </a:xfrm>
        </p:spPr>
        <p:txBody>
          <a:bodyPr>
            <a:normAutofit fontScale="90000"/>
          </a:bodyPr>
          <a:lstStyle/>
          <a:p>
            <a:pPr algn="l" rtl="0"/>
            <a:r>
              <a:rPr lang="x-es-XL" b="1" i="0" u="none" baseline="0"/>
              <a:t>¿Cómo puedo registrar un incidente de comportamiento rápidamente?</a:t>
            </a:r>
          </a:p>
        </p:txBody>
      </p:sp>
      <p:sp>
        <p:nvSpPr>
          <p:cNvPr id="3" name="Content Placeholder 2"/>
          <p:cNvSpPr>
            <a:spLocks noGrp="1"/>
          </p:cNvSpPr>
          <p:nvPr>
            <p:ph sz="half" idx="1"/>
          </p:nvPr>
        </p:nvSpPr>
        <p:spPr/>
        <p:txBody>
          <a:bodyPr/>
          <a:lstStyle/>
          <a:p>
            <a:pPr algn="l" rtl="0"/>
            <a:r>
              <a:rPr lang="x-es-XL" b="0" i="0" u="none" baseline="0"/>
              <a:t>Informe de incidentes de comportamiento (BIR)</a:t>
            </a:r>
          </a:p>
          <a:p>
            <a:pPr algn="l" rtl="0"/>
            <a:r>
              <a:rPr lang="x-es-XL" b="0" i="0" u="none" baseline="0"/>
              <a:t>Recopilación de información:</a:t>
            </a:r>
          </a:p>
          <a:p>
            <a:pPr lvl="1" algn="l" rtl="0"/>
            <a:r>
              <a:rPr lang="x-es-XL" b="0" i="0" u="none" baseline="0"/>
              <a:t>Comportamiento problemático</a:t>
            </a:r>
          </a:p>
          <a:p>
            <a:pPr lvl="1" algn="l" rtl="0"/>
            <a:r>
              <a:rPr lang="x-es-XL" b="0" i="0" u="none" baseline="0"/>
              <a:t>Actividad</a:t>
            </a:r>
          </a:p>
          <a:p>
            <a:pPr lvl="1" algn="l" rtl="0"/>
            <a:r>
              <a:rPr lang="x-es-XL" b="0" i="0" u="none" baseline="0"/>
              <a:t>Otras personas involucradas</a:t>
            </a:r>
          </a:p>
          <a:p>
            <a:pPr lvl="1" algn="l" rtl="0"/>
            <a:r>
              <a:rPr lang="x-es-XL" b="0" i="0" u="none" baseline="0"/>
              <a:t>Posible motivación</a:t>
            </a:r>
          </a:p>
          <a:p>
            <a:pPr lvl="1" algn="l" rtl="0"/>
            <a:r>
              <a:rPr lang="x-es-XL" b="0" i="0" u="none" baseline="0"/>
              <a:t>Respuesta </a:t>
            </a:r>
          </a:p>
          <a:p>
            <a:pPr lvl="1" algn="l" rtl="0"/>
            <a:r>
              <a:rPr lang="x-es-XL" b="0" i="0" u="none" baseline="0"/>
              <a:t>Seguimiento administrativo</a:t>
            </a:r>
          </a:p>
          <a:p>
            <a:endParaRPr lang="x-es-XL" dirty="0"/>
          </a:p>
        </p:txBody>
      </p:sp>
      <p:pic>
        <p:nvPicPr>
          <p:cNvPr id="6" name="Content Placeholder 9">
            <a:extLst>
              <a:ext uri="{FF2B5EF4-FFF2-40B4-BE49-F238E27FC236}">
                <a16:creationId xmlns:a16="http://schemas.microsoft.com/office/drawing/2014/main" id="{E36BF0B6-5ACB-46EB-8F3C-AB38241CA200}"/>
              </a:ext>
            </a:extLst>
          </p:cNvPr>
          <p:cNvPicPr>
            <a:picLocks noChangeAspect="1"/>
          </p:cNvPicPr>
          <p:nvPr/>
        </p:nvPicPr>
        <p:blipFill>
          <a:blip r:embed="rId3"/>
          <a:stretch>
            <a:fillRect/>
          </a:stretch>
        </p:blipFill>
        <p:spPr>
          <a:xfrm>
            <a:off x="7119719" y="556054"/>
            <a:ext cx="4435799" cy="5620909"/>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35151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_widescreen" id="{2AB61058-8935-9B4F-A70E-2743D132EBA1}" vid="{1CDB36F8-48B9-E049-B387-A8BAA6CC66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NCPMI_widescreen</Template>
  <TotalTime>32550</TotalTime>
  <Words>3381</Words>
  <Application>Microsoft Office PowerPoint</Application>
  <PresentationFormat>Widescreen</PresentationFormat>
  <Paragraphs>265</Paragraphs>
  <Slides>25</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Century Gothic</vt:lpstr>
      <vt:lpstr>Georgia</vt:lpstr>
      <vt:lpstr>Times New Roman</vt:lpstr>
      <vt:lpstr>Verdana</vt:lpstr>
      <vt:lpstr>WR_Korean</vt:lpstr>
      <vt:lpstr>NCPMI</vt:lpstr>
      <vt:lpstr>Informar sobre incidentes de comportamiento (BIR)</vt:lpstr>
      <vt:lpstr>Informes de incidentes de comportamiento Programación</vt:lpstr>
      <vt:lpstr>Prevención y promoción</vt:lpstr>
      <vt:lpstr>Elementos cruciales para la implementación del modelo piramidal en todo el programa</vt:lpstr>
      <vt:lpstr>¿Alguna vez se ha encontrado con un comportamiento desafiante  en el salón de clases?</vt:lpstr>
      <vt:lpstr>¿Qué queremos decir con “incidente de comportamiento”? </vt:lpstr>
      <vt:lpstr>PowerPoint Presentation</vt:lpstr>
      <vt:lpstr> ¿Qué pasa si hay una mejor manera? Usar datos  </vt:lpstr>
      <vt:lpstr>¿Cómo puedo registrar un incidente de comportamiento rápidamente?</vt:lpstr>
      <vt:lpstr>¿Qué sucede una vez que completo el BIR?</vt:lpstr>
      <vt:lpstr>¿Qué información proporcionan los BIR? </vt:lpstr>
      <vt:lpstr>Cómo pueden ayudar los datos en un programa</vt:lpstr>
      <vt:lpstr>Ejemplo del programa entero </vt:lpstr>
      <vt:lpstr>Observar, pensar, actuar </vt:lpstr>
      <vt:lpstr>Cómo pueden ayudar los datos en un salón de clases</vt:lpstr>
      <vt:lpstr>Ejemplo del salón de clases</vt:lpstr>
      <vt:lpstr>Cómo los datos pueden ayudar con un niño </vt:lpstr>
      <vt:lpstr>Abordar el comportamiento desafiante  sin datos del BIR </vt:lpstr>
      <vt:lpstr>Datos de Kim</vt:lpstr>
      <vt:lpstr>Abordar los comportamientos desafiantes con los datos del BIR </vt:lpstr>
      <vt:lpstr>Pero estoy aquí para enseñar. Odio los datos.</vt:lpstr>
      <vt:lpstr>Estamos listos. ¿Qué sigue?</vt:lpstr>
      <vt:lpstr>¿Preguntas?</vt:lpstr>
      <vt:lpstr>Visítenos en línea en ChallengingBehavior.org</vt:lpstr>
      <vt:lpstr>Gracias</vt:lpstr>
    </vt:vector>
  </TitlesOfParts>
  <Company>University of South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 us online at ChallengingBehavior.org</dc:title>
  <dc:creator>Payton, Sarah</dc:creator>
  <cp:lastModifiedBy>Dayanara Hudson</cp:lastModifiedBy>
  <cp:revision>591</cp:revision>
  <dcterms:created xsi:type="dcterms:W3CDTF">2018-05-22T13:40:52Z</dcterms:created>
  <dcterms:modified xsi:type="dcterms:W3CDTF">2023-12-14T20:28:31Z</dcterms:modified>
</cp:coreProperties>
</file>