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521" r:id="rId3"/>
    <p:sldId id="522" r:id="rId4"/>
    <p:sldId id="523" r:id="rId5"/>
    <p:sldId id="524" r:id="rId6"/>
    <p:sldId id="274" r:id="rId7"/>
    <p:sldId id="275" r:id="rId8"/>
    <p:sldId id="282" r:id="rId9"/>
    <p:sldId id="511" r:id="rId10"/>
    <p:sldId id="512" r:id="rId11"/>
    <p:sldId id="531" r:id="rId12"/>
    <p:sldId id="529" r:id="rId13"/>
    <p:sldId id="513" r:id="rId14"/>
    <p:sldId id="528" r:id="rId15"/>
    <p:sldId id="514" r:id="rId16"/>
    <p:sldId id="515" r:id="rId17"/>
    <p:sldId id="516" r:id="rId18"/>
    <p:sldId id="517" r:id="rId19"/>
    <p:sldId id="518" r:id="rId20"/>
    <p:sldId id="519" r:id="rId21"/>
    <p:sldId id="273" r:id="rId22"/>
    <p:sldId id="259" r:id="rId23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624" userDrawn="1">
          <p15:clr>
            <a:srgbClr val="A4A3A4"/>
          </p15:clr>
        </p15:guide>
        <p15:guide id="3" orient="horz" pos="74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n der Embse, Meghan" initials="vdEM" lastIdx="0" clrIdx="0">
    <p:extLst>
      <p:ext uri="{19B8F6BF-5375-455C-9EA6-DF929625EA0E}">
        <p15:presenceInfo xmlns:p15="http://schemas.microsoft.com/office/powerpoint/2012/main" userId="S::mvonderembse@usf.edu::73036504-e1e2-4445-93f1-9576c3a614a6" providerId="AD"/>
      </p:ext>
    </p:extLst>
  </p:cmAuthor>
  <p:cmAuthor id="2" name="Lise Fox" initials="LF" lastIdx="0" clrIdx="1">
    <p:extLst>
      <p:ext uri="{19B8F6BF-5375-455C-9EA6-DF929625EA0E}">
        <p15:presenceInfo xmlns:p15="http://schemas.microsoft.com/office/powerpoint/2012/main" userId="38e959ed373bf992" providerId="Windows Live"/>
      </p:ext>
    </p:extLst>
  </p:cmAuthor>
  <p:cmAuthor id="3" name="Fox, Lise" initials="FL" lastIdx="0" clrIdx="2">
    <p:extLst>
      <p:ext uri="{19B8F6BF-5375-455C-9EA6-DF929625EA0E}">
        <p15:presenceInfo xmlns:p15="http://schemas.microsoft.com/office/powerpoint/2012/main" userId="Fox, Lise" providerId="None"/>
      </p:ext>
    </p:extLst>
  </p:cmAuthor>
  <p:cmAuthor id="4" name="Dayanara Hudson" initials="DH" lastIdx="17" clrIdx="3">
    <p:extLst>
      <p:ext uri="{19B8F6BF-5375-455C-9EA6-DF929625EA0E}">
        <p15:presenceInfo xmlns:p15="http://schemas.microsoft.com/office/powerpoint/2012/main" userId="S-1-5-21-150927795-2069884688-1238954376-11691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BC21"/>
    <a:srgbClr val="C43700"/>
    <a:srgbClr val="A6D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017" autoAdjust="0"/>
    <p:restoredTop sz="96228"/>
  </p:normalViewPr>
  <p:slideViewPr>
    <p:cSldViewPr snapToGrid="0" showGuides="1">
      <p:cViewPr varScale="1">
        <p:scale>
          <a:sx n="101" d="100"/>
          <a:sy n="101" d="100"/>
        </p:scale>
        <p:origin x="720" y="72"/>
      </p:cViewPr>
      <p:guideLst>
        <p:guide pos="624"/>
        <p:guide orient="horz" pos="7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97EEC2-0DA2-4D02-B0B3-AEE7519E6B24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31CE43-E1BC-41AD-8524-753221DCBA4C}" type="parTrans" cxnId="{83E8670E-17EE-465B-85B7-ACBD30E8B441}">
      <dgm:prSet/>
      <dgm:spPr/>
      <dgm:t>
        <a:bodyPr/>
        <a:lstStyle/>
        <a:p>
          <a:endParaRPr lang="en-US"/>
        </a:p>
      </dgm:t>
    </dgm:pt>
    <dgm:pt modelId="{22FA458F-B2ED-42E4-8F2A-987172A69BC9}">
      <dgm:prSet custT="1"/>
      <dgm:spPr/>
      <dgm:t>
        <a:bodyPr>
          <a:noAutofit/>
        </a:bodyPr>
        <a:lstStyle/>
        <a:p>
          <a:pPr rtl="0">
            <a:lnSpc>
              <a:spcPct val="100000"/>
            </a:lnSpc>
          </a:pPr>
          <a:r>
            <a:rPr lang="es" sz="20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Comentarios que son </a:t>
          </a:r>
          <a:r>
            <a:rPr lang="es" sz="2000" b="1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alentadores</a:t>
          </a:r>
          <a:r>
            <a:rPr lang="es" sz="20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y </a:t>
          </a:r>
          <a:r>
            <a:rPr lang="es" sz="2000" b="1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motivadores</a:t>
          </a:r>
        </a:p>
      </dgm:t>
    </dgm:pt>
    <dgm:pt modelId="{E695C24D-2105-4764-B6C8-17E715A9F177}" type="sibTrans" cxnId="{83E8670E-17EE-465B-85B7-ACBD30E8B441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6294A59-C3EB-46E3-A2FA-34DF57FA6181}" type="parTrans" cxnId="{6E8B8E69-5454-45B6-A0C2-898D8B3C7AC1}">
      <dgm:prSet/>
      <dgm:spPr/>
      <dgm:t>
        <a:bodyPr/>
        <a:lstStyle/>
        <a:p>
          <a:endParaRPr lang="en-US"/>
        </a:p>
      </dgm:t>
    </dgm:pt>
    <dgm:pt modelId="{584B047A-98B4-48AF-9A78-EF0F0A0CF1E8}">
      <dgm:prSet custT="1"/>
      <dgm:spPr/>
      <dgm:t>
        <a:bodyPr>
          <a:noAutofit/>
        </a:bodyPr>
        <a:lstStyle/>
        <a:p>
          <a:pPr rtl="0">
            <a:lnSpc>
              <a:spcPct val="100000"/>
            </a:lnSpc>
          </a:pP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Nos ayudan </a:t>
          </a:r>
          <a:b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 sentirnos fuertes </a:t>
          </a:r>
        </a:p>
      </dgm:t>
    </dgm:pt>
    <dgm:pt modelId="{7CE7BBA3-0D4F-4414-81FB-4785812811E5}" type="sibTrans" cxnId="{6E8B8E69-5454-45B6-A0C2-898D8B3C7AC1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62C59C7-DF00-4B76-8569-1FE1F05EACD0}" type="parTrans" cxnId="{4F4AA62B-4809-4F62-9541-E2E4D2C2326A}">
      <dgm:prSet/>
      <dgm:spPr/>
      <dgm:t>
        <a:bodyPr/>
        <a:lstStyle/>
        <a:p>
          <a:endParaRPr lang="en-US"/>
        </a:p>
      </dgm:t>
    </dgm:pt>
    <dgm:pt modelId="{8FB3DF06-708A-4145-8546-5A320B01262E}">
      <dgm:prSet custT="1"/>
      <dgm:spPr/>
      <dgm:t>
        <a:bodyPr>
          <a:noAutofit/>
        </a:bodyPr>
        <a:lstStyle/>
        <a:p>
          <a:pPr rtl="0">
            <a:lnSpc>
              <a:spcPct val="100000"/>
            </a:lnSpc>
          </a:pP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Hacen que nos sintamos </a:t>
          </a:r>
          <a: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optimistas</a:t>
          </a: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sobre el cambio</a:t>
          </a:r>
        </a:p>
      </dgm:t>
    </dgm:pt>
    <dgm:pt modelId="{A6B7B901-80F6-4B93-9A59-6370A498F3CB}" type="sibTrans" cxnId="{4F4AA62B-4809-4F62-9541-E2E4D2C2326A}">
      <dgm:prSet/>
      <dgm:spPr/>
      <dgm:t>
        <a:bodyPr/>
        <a:lstStyle/>
        <a:p>
          <a:endParaRPr lang="en-US"/>
        </a:p>
      </dgm:t>
    </dgm:pt>
    <dgm:pt modelId="{28000CD7-CB97-4877-96B1-2C1BD7C1D32E}" type="pres">
      <dgm:prSet presAssocID="{B697EEC2-0DA2-4D02-B0B3-AEE7519E6B24}" presName="root" presStyleCnt="0">
        <dgm:presLayoutVars>
          <dgm:dir/>
          <dgm:resizeHandles val="exact"/>
        </dgm:presLayoutVars>
      </dgm:prSet>
      <dgm:spPr/>
    </dgm:pt>
    <dgm:pt modelId="{E91F0650-9174-4DCA-BB94-D4DE43651B8E}" type="pres">
      <dgm:prSet presAssocID="{22FA458F-B2ED-42E4-8F2A-987172A69BC9}" presName="compNode" presStyleCnt="0"/>
      <dgm:spPr/>
    </dgm:pt>
    <dgm:pt modelId="{A5A09E04-A5B7-4E25-A13E-48149048865E}" type="pres">
      <dgm:prSet presAssocID="{22FA458F-B2ED-42E4-8F2A-987172A69BC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cono del pulgar arriba"/>
        </a:ext>
      </dgm:extLst>
    </dgm:pt>
    <dgm:pt modelId="{34E2CC13-6C31-462D-ABEB-90D8C3619BB3}" type="pres">
      <dgm:prSet presAssocID="{22FA458F-B2ED-42E4-8F2A-987172A69BC9}" presName="spaceRect" presStyleCnt="0"/>
      <dgm:spPr/>
    </dgm:pt>
    <dgm:pt modelId="{23371DB3-A4D5-44E5-B7D9-4CAB87A25FF2}" type="pres">
      <dgm:prSet presAssocID="{22FA458F-B2ED-42E4-8F2A-987172A69BC9}" presName="textRect" presStyleLbl="revTx" presStyleIdx="0" presStyleCnt="3" custLinFactNeighborY="-23167">
        <dgm:presLayoutVars>
          <dgm:chMax val="1"/>
          <dgm:chPref val="1"/>
        </dgm:presLayoutVars>
      </dgm:prSet>
      <dgm:spPr/>
    </dgm:pt>
    <dgm:pt modelId="{FF3C8CBD-3A93-41BF-A65F-0E1C2456AB2F}" type="pres">
      <dgm:prSet presAssocID="{E695C24D-2105-4764-B6C8-17E715A9F177}" presName="sibTrans" presStyleCnt="0"/>
      <dgm:spPr/>
    </dgm:pt>
    <dgm:pt modelId="{AD24C93C-BBB3-4A43-B502-5C5995F0E27F}" type="pres">
      <dgm:prSet presAssocID="{584B047A-98B4-48AF-9A78-EF0F0A0CF1E8}" presName="compNode" presStyleCnt="0"/>
      <dgm:spPr/>
    </dgm:pt>
    <dgm:pt modelId="{4183C4A9-255E-4066-B587-EC68491001FE}" type="pres">
      <dgm:prSet presAssocID="{584B047A-98B4-48AF-9A78-EF0F0A0CF1E8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cono de corazón"/>
        </a:ext>
      </dgm:extLst>
    </dgm:pt>
    <dgm:pt modelId="{79055B89-348B-4CE0-B160-99DF7EE50DE9}" type="pres">
      <dgm:prSet presAssocID="{584B047A-98B4-48AF-9A78-EF0F0A0CF1E8}" presName="spaceRect" presStyleCnt="0"/>
      <dgm:spPr/>
    </dgm:pt>
    <dgm:pt modelId="{D19003B9-C352-4C76-9A0B-75B352481481}" type="pres">
      <dgm:prSet presAssocID="{584B047A-98B4-48AF-9A78-EF0F0A0CF1E8}" presName="textRect" presStyleLbl="revTx" presStyleIdx="1" presStyleCnt="3" custLinFactNeighborY="-23167">
        <dgm:presLayoutVars>
          <dgm:chMax val="1"/>
          <dgm:chPref val="1"/>
        </dgm:presLayoutVars>
      </dgm:prSet>
      <dgm:spPr/>
    </dgm:pt>
    <dgm:pt modelId="{2BD5CF4B-1B68-4CF5-82B2-FF0466867E5F}" type="pres">
      <dgm:prSet presAssocID="{7CE7BBA3-0D4F-4414-81FB-4785812811E5}" presName="sibTrans" presStyleCnt="0"/>
      <dgm:spPr/>
    </dgm:pt>
    <dgm:pt modelId="{196DFB51-37AA-4F13-918F-66C60276D19B}" type="pres">
      <dgm:prSet presAssocID="{8FB3DF06-708A-4145-8546-5A320B01262E}" presName="compNode" presStyleCnt="0"/>
      <dgm:spPr/>
    </dgm:pt>
    <dgm:pt modelId="{DD9C85FC-80DB-4AEC-A86F-519DBEBB04C1}" type="pres">
      <dgm:prSet presAssocID="{8FB3DF06-708A-4145-8546-5A320B01262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cono de cara sonriendo sin relleno"/>
        </a:ext>
      </dgm:extLst>
    </dgm:pt>
    <dgm:pt modelId="{2BCBA96B-5079-4AEB-93CA-999A107B54D3}" type="pres">
      <dgm:prSet presAssocID="{8FB3DF06-708A-4145-8546-5A320B01262E}" presName="spaceRect" presStyleCnt="0"/>
      <dgm:spPr/>
    </dgm:pt>
    <dgm:pt modelId="{AB7B090B-5C0D-4AD9-9A4E-375A1EDCC018}" type="pres">
      <dgm:prSet presAssocID="{8FB3DF06-708A-4145-8546-5A320B01262E}" presName="textRect" presStyleLbl="revTx" presStyleIdx="2" presStyleCnt="3" custLinFactNeighborY="-23167">
        <dgm:presLayoutVars>
          <dgm:chMax val="1"/>
          <dgm:chPref val="1"/>
        </dgm:presLayoutVars>
      </dgm:prSet>
      <dgm:spPr/>
    </dgm:pt>
  </dgm:ptLst>
  <dgm:cxnLst>
    <dgm:cxn modelId="{83E8670E-17EE-465B-85B7-ACBD30E8B441}" srcId="{B697EEC2-0DA2-4D02-B0B3-AEE7519E6B24}" destId="{22FA458F-B2ED-42E4-8F2A-987172A69BC9}" srcOrd="0" destOrd="0" parTransId="{0D31CE43-E1BC-41AD-8524-753221DCBA4C}" sibTransId="{E695C24D-2105-4764-B6C8-17E715A9F177}"/>
    <dgm:cxn modelId="{09AD0C14-19FC-4425-BF52-DF669CEBF685}" type="presOf" srcId="{B697EEC2-0DA2-4D02-B0B3-AEE7519E6B24}" destId="{28000CD7-CB97-4877-96B1-2C1BD7C1D32E}" srcOrd="0" destOrd="0" presId="urn:microsoft.com/office/officeart/2018/2/layout/IconLabelList"/>
    <dgm:cxn modelId="{4F4AA62B-4809-4F62-9541-E2E4D2C2326A}" srcId="{B697EEC2-0DA2-4D02-B0B3-AEE7519E6B24}" destId="{8FB3DF06-708A-4145-8546-5A320B01262E}" srcOrd="2" destOrd="0" parTransId="{D62C59C7-DF00-4B76-8569-1FE1F05EACD0}" sibTransId="{A6B7B901-80F6-4B93-9A59-6370A498F3CB}"/>
    <dgm:cxn modelId="{6E8B8E69-5454-45B6-A0C2-898D8B3C7AC1}" srcId="{B697EEC2-0DA2-4D02-B0B3-AEE7519E6B24}" destId="{584B047A-98B4-48AF-9A78-EF0F0A0CF1E8}" srcOrd="1" destOrd="0" parTransId="{D6294A59-C3EB-46E3-A2FA-34DF57FA6181}" sibTransId="{7CE7BBA3-0D4F-4414-81FB-4785812811E5}"/>
    <dgm:cxn modelId="{FC8A094C-0A51-4087-828C-97F8D92EC24C}" type="presOf" srcId="{22FA458F-B2ED-42E4-8F2A-987172A69BC9}" destId="{23371DB3-A4D5-44E5-B7D9-4CAB87A25FF2}" srcOrd="0" destOrd="0" presId="urn:microsoft.com/office/officeart/2018/2/layout/IconLabelList"/>
    <dgm:cxn modelId="{082D4DA3-E568-43BE-AEEF-F5649196CEB7}" type="presOf" srcId="{8FB3DF06-708A-4145-8546-5A320B01262E}" destId="{AB7B090B-5C0D-4AD9-9A4E-375A1EDCC018}" srcOrd="0" destOrd="0" presId="urn:microsoft.com/office/officeart/2018/2/layout/IconLabelList"/>
    <dgm:cxn modelId="{F07E1EB0-25F0-47FF-AB46-5A016344AA53}" type="presOf" srcId="{584B047A-98B4-48AF-9A78-EF0F0A0CF1E8}" destId="{D19003B9-C352-4C76-9A0B-75B352481481}" srcOrd="0" destOrd="0" presId="urn:microsoft.com/office/officeart/2018/2/layout/IconLabelList"/>
    <dgm:cxn modelId="{22EA1184-2041-4848-ACD3-A225E2025B95}" type="presParOf" srcId="{28000CD7-CB97-4877-96B1-2C1BD7C1D32E}" destId="{E91F0650-9174-4DCA-BB94-D4DE43651B8E}" srcOrd="0" destOrd="0" presId="urn:microsoft.com/office/officeart/2018/2/layout/IconLabelList"/>
    <dgm:cxn modelId="{F5386B6A-239A-400A-88A7-632865501095}" type="presParOf" srcId="{E91F0650-9174-4DCA-BB94-D4DE43651B8E}" destId="{A5A09E04-A5B7-4E25-A13E-48149048865E}" srcOrd="0" destOrd="0" presId="urn:microsoft.com/office/officeart/2018/2/layout/IconLabelList"/>
    <dgm:cxn modelId="{579EA1FC-6BCA-4F43-A98C-D31EAB4FE077}" type="presParOf" srcId="{E91F0650-9174-4DCA-BB94-D4DE43651B8E}" destId="{34E2CC13-6C31-462D-ABEB-90D8C3619BB3}" srcOrd="1" destOrd="0" presId="urn:microsoft.com/office/officeart/2018/2/layout/IconLabelList"/>
    <dgm:cxn modelId="{4FC1EB1A-2238-42EC-A613-9191DB3DA91D}" type="presParOf" srcId="{E91F0650-9174-4DCA-BB94-D4DE43651B8E}" destId="{23371DB3-A4D5-44E5-B7D9-4CAB87A25FF2}" srcOrd="2" destOrd="0" presId="urn:microsoft.com/office/officeart/2018/2/layout/IconLabelList"/>
    <dgm:cxn modelId="{8793A4D0-F30A-4237-93F3-0E8CECCBB36E}" type="presParOf" srcId="{28000CD7-CB97-4877-96B1-2C1BD7C1D32E}" destId="{FF3C8CBD-3A93-41BF-A65F-0E1C2456AB2F}" srcOrd="1" destOrd="0" presId="urn:microsoft.com/office/officeart/2018/2/layout/IconLabelList"/>
    <dgm:cxn modelId="{98ABD1B2-3556-49E7-B394-1E27E95D7D72}" type="presParOf" srcId="{28000CD7-CB97-4877-96B1-2C1BD7C1D32E}" destId="{AD24C93C-BBB3-4A43-B502-5C5995F0E27F}" srcOrd="2" destOrd="0" presId="urn:microsoft.com/office/officeart/2018/2/layout/IconLabelList"/>
    <dgm:cxn modelId="{6C830ED7-9922-4FDA-9FBA-4A35F3867163}" type="presParOf" srcId="{AD24C93C-BBB3-4A43-B502-5C5995F0E27F}" destId="{4183C4A9-255E-4066-B587-EC68491001FE}" srcOrd="0" destOrd="0" presId="urn:microsoft.com/office/officeart/2018/2/layout/IconLabelList"/>
    <dgm:cxn modelId="{17D633AB-81D1-4788-B9CB-456AF7A42D72}" type="presParOf" srcId="{AD24C93C-BBB3-4A43-B502-5C5995F0E27F}" destId="{79055B89-348B-4CE0-B160-99DF7EE50DE9}" srcOrd="1" destOrd="0" presId="urn:microsoft.com/office/officeart/2018/2/layout/IconLabelList"/>
    <dgm:cxn modelId="{8F4ACF3E-94E7-4591-A099-DF3CA9675E40}" type="presParOf" srcId="{AD24C93C-BBB3-4A43-B502-5C5995F0E27F}" destId="{D19003B9-C352-4C76-9A0B-75B352481481}" srcOrd="2" destOrd="0" presId="urn:microsoft.com/office/officeart/2018/2/layout/IconLabelList"/>
    <dgm:cxn modelId="{1B65E33A-2B4E-46A4-8277-680CE3109EBD}" type="presParOf" srcId="{28000CD7-CB97-4877-96B1-2C1BD7C1D32E}" destId="{2BD5CF4B-1B68-4CF5-82B2-FF0466867E5F}" srcOrd="3" destOrd="0" presId="urn:microsoft.com/office/officeart/2018/2/layout/IconLabelList"/>
    <dgm:cxn modelId="{FDC904D0-BAC3-4D3C-AEDC-C380D1A447D1}" type="presParOf" srcId="{28000CD7-CB97-4877-96B1-2C1BD7C1D32E}" destId="{196DFB51-37AA-4F13-918F-66C60276D19B}" srcOrd="4" destOrd="0" presId="urn:microsoft.com/office/officeart/2018/2/layout/IconLabelList"/>
    <dgm:cxn modelId="{5275EF86-E333-4C29-96EE-35E90961C0CE}" type="presParOf" srcId="{196DFB51-37AA-4F13-918F-66C60276D19B}" destId="{DD9C85FC-80DB-4AEC-A86F-519DBEBB04C1}" srcOrd="0" destOrd="0" presId="urn:microsoft.com/office/officeart/2018/2/layout/IconLabelList"/>
    <dgm:cxn modelId="{188DAA08-524A-4C60-931E-CF024C20782E}" type="presParOf" srcId="{196DFB51-37AA-4F13-918F-66C60276D19B}" destId="{2BCBA96B-5079-4AEB-93CA-999A107B54D3}" srcOrd="1" destOrd="0" presId="urn:microsoft.com/office/officeart/2018/2/layout/IconLabelList"/>
    <dgm:cxn modelId="{42214594-F1C1-4768-A327-48CB8860A000}" type="presParOf" srcId="{196DFB51-37AA-4F13-918F-66C60276D19B}" destId="{AB7B090B-5C0D-4AD9-9A4E-375A1EDCC018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main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81A3DB-4D98-493D-B61F-29B3D9E9B9D7}" type="doc">
      <dgm:prSet loTypeId="urn:microsoft.com/office/officeart/2005/8/layout/process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B2FA265-30F5-4696-B55D-BEC0D8CD8D77}" type="parTrans" cxnId="{34C91D2C-ADB8-44C5-AF93-BD0C5295C3E8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761965E9-4310-40BF-951F-CB644B2EE855}">
      <dgm:prSet phldrT="[Text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 anchor="t">
          <a:noAutofit/>
        </a:bodyPr>
        <a:lstStyle/>
        <a:p>
          <a:pPr marL="0" algn="ctr" rtl="0">
            <a:lnSpc>
              <a:spcPct val="100000"/>
            </a:lnSpc>
            <a:spcAft>
              <a:spcPct val="0"/>
            </a:spcAft>
          </a:pPr>
          <a: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Antecedente (Antecedent)</a:t>
          </a:r>
        </a:p>
        <a:p>
          <a:pPr marL="0" algn="ctr" rtl="0">
            <a:lnSpc>
              <a:spcPct val="100000"/>
            </a:lnSpc>
            <a:spcAft>
              <a:spcPct val="0"/>
            </a:spcAft>
          </a:pPr>
          <a:r>
            <a:rPr lang="es" sz="12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____________</a:t>
          </a:r>
        </a:p>
        <a:p>
          <a:pPr marL="0" algn="ctr" rtl="0">
            <a:lnSpc>
              <a:spcPct val="100000"/>
            </a:lnSpc>
            <a:spcAft>
              <a:spcPct val="0"/>
            </a:spcAft>
          </a:pP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Lo que pasa </a:t>
          </a:r>
          <a: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ANTES</a:t>
          </a: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del comportamiento</a:t>
          </a:r>
          <a:endParaRPr lang="en-US" sz="2400" b="1" dirty="0">
            <a:solidFill>
              <a:schemeClr val="tx2"/>
            </a:solidFill>
          </a:endParaRPr>
        </a:p>
      </dgm:t>
    </dgm:pt>
    <dgm:pt modelId="{80E381D2-1482-44C0-AA66-2C56C597B69D}" type="sibTrans" cxnId="{34C91D2C-ADB8-44C5-AF93-BD0C5295C3E8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480F913C-03AA-4754-A770-E8465C60934F}" type="parTrans" cxnId="{F475E437-C7A2-4875-A424-337A9839F24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050BCB77-9886-4C0B-A709-13DDB8F239DD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 anchor="t">
          <a:noAutofit/>
        </a:bodyPr>
        <a:lstStyle/>
        <a:p>
          <a:pPr marL="0" algn="ctr" rtl="0">
            <a:lnSpc>
              <a:spcPct val="100000"/>
            </a:lnSpc>
            <a:spcAft>
              <a:spcPct val="0"/>
            </a:spcAft>
            <a:buNone/>
          </a:pPr>
          <a: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Comportamiento (Behavior)</a:t>
          </a:r>
          <a:b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12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____________</a:t>
          </a:r>
          <a:br>
            <a:rPr lang="es" sz="24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b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El comportamiento</a:t>
          </a:r>
          <a:endParaRPr lang="en-US" sz="2400" b="1" dirty="0">
            <a:solidFill>
              <a:schemeClr val="tx2"/>
            </a:solidFill>
          </a:endParaRPr>
        </a:p>
      </dgm:t>
    </dgm:pt>
    <dgm:pt modelId="{D52C88CE-3CB8-4C91-A2F6-6154B3CDCF7D}" type="sibTrans" cxnId="{F475E437-C7A2-4875-A424-337A9839F244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357BEA96-23C1-41B3-B34E-7434E068A9A3}" type="parTrans" cxnId="{084D746D-1461-44E4-8254-C3BFF5C795D1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2A1BCAD1-F0F0-4F54-B7BC-BDE5CA15432E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 anchor="t">
          <a:noAutofit/>
        </a:bodyPr>
        <a:lstStyle/>
        <a:p>
          <a:pPr marL="0" algn="ctr" rtl="0">
            <a:lnSpc>
              <a:spcPct val="100000"/>
            </a:lnSpc>
            <a:spcAft>
              <a:spcPct val="0"/>
            </a:spcAft>
          </a:pPr>
          <a: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Consecuencia (Consequence)</a:t>
          </a:r>
          <a:b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12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____________</a:t>
          </a:r>
          <a:br>
            <a:rPr lang="es" sz="12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Lo que pasa </a:t>
          </a:r>
          <a: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DESPUES</a:t>
          </a: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del comportamiento</a:t>
          </a:r>
          <a:endParaRPr lang="en-US" sz="2400" b="1" dirty="0">
            <a:solidFill>
              <a:schemeClr val="tx2"/>
            </a:solidFill>
          </a:endParaRPr>
        </a:p>
      </dgm:t>
    </dgm:pt>
    <dgm:pt modelId="{14E226D2-46AA-4703-B593-5F3E1BC0AABA}" type="sibTrans" cxnId="{084D746D-1461-44E4-8254-C3BFF5C795D1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24C6AB28-D272-2145-8233-D28E2ECFB5A5}" type="pres">
      <dgm:prSet presAssocID="{6581A3DB-4D98-493D-B61F-29B3D9E9B9D7}" presName="Name0" presStyleCnt="0">
        <dgm:presLayoutVars>
          <dgm:dir/>
          <dgm:resizeHandles val="exact"/>
        </dgm:presLayoutVars>
      </dgm:prSet>
      <dgm:spPr/>
    </dgm:pt>
    <dgm:pt modelId="{00183989-9530-B543-8A91-D2A1AA507C5B}" type="pres">
      <dgm:prSet presAssocID="{761965E9-4310-40BF-951F-CB644B2EE855}" presName="node" presStyleLbl="node1" presStyleIdx="0" presStyleCnt="3" custScaleX="209514">
        <dgm:presLayoutVars>
          <dgm:bulletEnabled val="1"/>
        </dgm:presLayoutVars>
      </dgm:prSet>
      <dgm:spPr/>
    </dgm:pt>
    <dgm:pt modelId="{FB8C2081-8C41-324D-A3EC-64D091916F34}" type="pres">
      <dgm:prSet presAssocID="{80E381D2-1482-44C0-AA66-2C56C597B69D}" presName="sibTrans" presStyleLbl="sibTrans2D1" presStyleIdx="0" presStyleCnt="2"/>
      <dgm:spPr/>
    </dgm:pt>
    <dgm:pt modelId="{25A047DA-E5AD-5A44-952A-1D3092693CAB}" type="pres">
      <dgm:prSet presAssocID="{80E381D2-1482-44C0-AA66-2C56C597B69D}" presName="connectorText" presStyleLbl="sibTrans2D1" presStyleIdx="0" presStyleCnt="2"/>
      <dgm:spPr/>
    </dgm:pt>
    <dgm:pt modelId="{9B700F80-8D62-9C45-A565-4347F79C4A5A}" type="pres">
      <dgm:prSet presAssocID="{050BCB77-9886-4C0B-A709-13DDB8F239DD}" presName="node" presStyleLbl="node1" presStyleIdx="1" presStyleCnt="3" custScaleX="209514">
        <dgm:presLayoutVars>
          <dgm:bulletEnabled val="1"/>
        </dgm:presLayoutVars>
      </dgm:prSet>
      <dgm:spPr/>
    </dgm:pt>
    <dgm:pt modelId="{9CC9B841-EBF3-FC4C-ABFC-D306EE7B0128}" type="pres">
      <dgm:prSet presAssocID="{D52C88CE-3CB8-4C91-A2F6-6154B3CDCF7D}" presName="sibTrans" presStyleLbl="sibTrans2D1" presStyleIdx="1" presStyleCnt="2"/>
      <dgm:spPr/>
    </dgm:pt>
    <dgm:pt modelId="{DC778D76-C2ED-E148-9482-EFAFEF107B55}" type="pres">
      <dgm:prSet presAssocID="{D52C88CE-3CB8-4C91-A2F6-6154B3CDCF7D}" presName="connectorText" presStyleLbl="sibTrans2D1" presStyleIdx="1" presStyleCnt="2"/>
      <dgm:spPr/>
    </dgm:pt>
    <dgm:pt modelId="{62185D67-7CC3-F344-A365-EC64CF620681}" type="pres">
      <dgm:prSet presAssocID="{2A1BCAD1-F0F0-4F54-B7BC-BDE5CA15432E}" presName="node" presStyleLbl="node1" presStyleIdx="2" presStyleCnt="3" custScaleX="209514">
        <dgm:presLayoutVars>
          <dgm:bulletEnabled val="1"/>
        </dgm:presLayoutVars>
      </dgm:prSet>
      <dgm:spPr/>
    </dgm:pt>
  </dgm:ptLst>
  <dgm:cxnLst>
    <dgm:cxn modelId="{DD84861E-A6E8-41C1-9AA4-7CEC6E5F1981}" type="presOf" srcId="{80E381D2-1482-44C0-AA66-2C56C597B69D}" destId="{25A047DA-E5AD-5A44-952A-1D3092693CAB}" srcOrd="1" destOrd="0" presId="urn:microsoft.com/office/officeart/2005/8/layout/process1"/>
    <dgm:cxn modelId="{34C91D2C-ADB8-44C5-AF93-BD0C5295C3E8}" srcId="{6581A3DB-4D98-493D-B61F-29B3D9E9B9D7}" destId="{761965E9-4310-40BF-951F-CB644B2EE855}" srcOrd="0" destOrd="0" parTransId="{3B2FA265-30F5-4696-B55D-BEC0D8CD8D77}" sibTransId="{80E381D2-1482-44C0-AA66-2C56C597B69D}"/>
    <dgm:cxn modelId="{F475E437-C7A2-4875-A424-337A9839F244}" srcId="{6581A3DB-4D98-493D-B61F-29B3D9E9B9D7}" destId="{050BCB77-9886-4C0B-A709-13DDB8F239DD}" srcOrd="1" destOrd="0" parTransId="{480F913C-03AA-4754-A770-E8465C60934F}" sibTransId="{D52C88CE-3CB8-4C91-A2F6-6154B3CDCF7D}"/>
    <dgm:cxn modelId="{1F4EA75D-B7F3-4BA1-BC67-A5DC7B0D1BE8}" type="presOf" srcId="{050BCB77-9886-4C0B-A709-13DDB8F239DD}" destId="{9B700F80-8D62-9C45-A565-4347F79C4A5A}" srcOrd="0" destOrd="0" presId="urn:microsoft.com/office/officeart/2005/8/layout/process1"/>
    <dgm:cxn modelId="{86290269-2774-4752-B842-1625129907FD}" type="presOf" srcId="{D52C88CE-3CB8-4C91-A2F6-6154B3CDCF7D}" destId="{9CC9B841-EBF3-FC4C-ABFC-D306EE7B0128}" srcOrd="0" destOrd="0" presId="urn:microsoft.com/office/officeart/2005/8/layout/process1"/>
    <dgm:cxn modelId="{084D746D-1461-44E4-8254-C3BFF5C795D1}" srcId="{6581A3DB-4D98-493D-B61F-29B3D9E9B9D7}" destId="{2A1BCAD1-F0F0-4F54-B7BC-BDE5CA15432E}" srcOrd="2" destOrd="0" parTransId="{357BEA96-23C1-41B3-B34E-7434E068A9A3}" sibTransId="{14E226D2-46AA-4703-B593-5F3E1BC0AABA}"/>
    <dgm:cxn modelId="{F8AE7651-CF89-4D30-AA9C-F65990D8CE8A}" type="presOf" srcId="{761965E9-4310-40BF-951F-CB644B2EE855}" destId="{00183989-9530-B543-8A91-D2A1AA507C5B}" srcOrd="0" destOrd="0" presId="urn:microsoft.com/office/officeart/2005/8/layout/process1"/>
    <dgm:cxn modelId="{45B72C83-2FE9-4645-83E7-8BC058CFF36F}" type="presOf" srcId="{80E381D2-1482-44C0-AA66-2C56C597B69D}" destId="{FB8C2081-8C41-324D-A3EC-64D091916F34}" srcOrd="0" destOrd="0" presId="urn:microsoft.com/office/officeart/2005/8/layout/process1"/>
    <dgm:cxn modelId="{6E7955BC-2727-4159-A353-6219C3786B9E}" type="presOf" srcId="{D52C88CE-3CB8-4C91-A2F6-6154B3CDCF7D}" destId="{DC778D76-C2ED-E148-9482-EFAFEF107B55}" srcOrd="1" destOrd="0" presId="urn:microsoft.com/office/officeart/2005/8/layout/process1"/>
    <dgm:cxn modelId="{577915BD-DA7C-4513-9189-63E2D6EC0FBC}" type="presOf" srcId="{2A1BCAD1-F0F0-4F54-B7BC-BDE5CA15432E}" destId="{62185D67-7CC3-F344-A365-EC64CF620681}" srcOrd="0" destOrd="0" presId="urn:microsoft.com/office/officeart/2005/8/layout/process1"/>
    <dgm:cxn modelId="{BDC8FED4-837C-4D29-9979-98EC57BE3F77}" type="presOf" srcId="{6581A3DB-4D98-493D-B61F-29B3D9E9B9D7}" destId="{24C6AB28-D272-2145-8233-D28E2ECFB5A5}" srcOrd="0" destOrd="0" presId="urn:microsoft.com/office/officeart/2005/8/layout/process1"/>
    <dgm:cxn modelId="{F59C2C0E-B584-48F6-86AC-FA88AB060FAC}" type="presParOf" srcId="{24C6AB28-D272-2145-8233-D28E2ECFB5A5}" destId="{00183989-9530-B543-8A91-D2A1AA507C5B}" srcOrd="0" destOrd="0" presId="urn:microsoft.com/office/officeart/2005/8/layout/process1"/>
    <dgm:cxn modelId="{89B25CDB-A2C8-4088-9042-0C819A360E03}" type="presParOf" srcId="{24C6AB28-D272-2145-8233-D28E2ECFB5A5}" destId="{FB8C2081-8C41-324D-A3EC-64D091916F34}" srcOrd="1" destOrd="0" presId="urn:microsoft.com/office/officeart/2005/8/layout/process1"/>
    <dgm:cxn modelId="{249DEC82-EDAE-416B-96C7-B5B01D246AC8}" type="presParOf" srcId="{FB8C2081-8C41-324D-A3EC-64D091916F34}" destId="{25A047DA-E5AD-5A44-952A-1D3092693CAB}" srcOrd="0" destOrd="0" presId="urn:microsoft.com/office/officeart/2005/8/layout/process1"/>
    <dgm:cxn modelId="{84C5A5AF-CA2F-491F-9724-AFCC41F76D34}" type="presParOf" srcId="{24C6AB28-D272-2145-8233-D28E2ECFB5A5}" destId="{9B700F80-8D62-9C45-A565-4347F79C4A5A}" srcOrd="2" destOrd="0" presId="urn:microsoft.com/office/officeart/2005/8/layout/process1"/>
    <dgm:cxn modelId="{185A15B6-C923-4F7A-937D-660E431FE1E8}" type="presParOf" srcId="{24C6AB28-D272-2145-8233-D28E2ECFB5A5}" destId="{9CC9B841-EBF3-FC4C-ABFC-D306EE7B0128}" srcOrd="3" destOrd="0" presId="urn:microsoft.com/office/officeart/2005/8/layout/process1"/>
    <dgm:cxn modelId="{D0961671-2A0F-44E4-9760-6B14EC62FFFD}" type="presParOf" srcId="{9CC9B841-EBF3-FC4C-ABFC-D306EE7B0128}" destId="{DC778D76-C2ED-E148-9482-EFAFEF107B55}" srcOrd="0" destOrd="0" presId="urn:microsoft.com/office/officeart/2005/8/layout/process1"/>
    <dgm:cxn modelId="{5888FF32-843B-4230-8974-B0090ACA1D92}" type="presParOf" srcId="{24C6AB28-D272-2145-8233-D28E2ECFB5A5}" destId="{62185D67-7CC3-F344-A365-EC64CF620681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main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5C8DFEE-CEB0-4BBF-BF11-3D642B0FB9C9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10F617C-682F-4186-8838-8F9C88A9C165}" type="parTrans" cxnId="{0C834CAC-8931-441E-B0F9-F42EBE4B2B8C}">
      <dgm:prSet/>
      <dgm:spPr/>
      <dgm:t>
        <a:bodyPr/>
        <a:lstStyle/>
        <a:p>
          <a:endParaRPr lang="en-US"/>
        </a:p>
      </dgm:t>
    </dgm:pt>
    <dgm:pt modelId="{DDA35F18-F632-4934-AA80-72A7D570B6B8}">
      <dgm:prSet phldrT="[Text]" custT="1"/>
      <dgm:spPr>
        <a:solidFill>
          <a:schemeClr val="accent2"/>
        </a:solidFill>
      </dgm:spPr>
      <dgm:t>
        <a:bodyPr>
          <a:noAutofit/>
        </a:bodyPr>
        <a:lstStyle/>
        <a:p>
          <a:pPr rtl="0"/>
          <a:r>
            <a:rPr lang="es" sz="2800" b="0" i="0" u="none" strike="noStrike" dirty="0">
              <a:highlight>
                <a:srgbClr val="000000">
                  <a:alpha val="0"/>
                </a:srgbClr>
              </a:highlight>
              <a:latin typeface="Arial"/>
            </a:rPr>
            <a:t>Cómo respondemos al comportamiento problemático </a:t>
          </a:r>
        </a:p>
      </dgm:t>
    </dgm:pt>
    <dgm:pt modelId="{5AF81ADC-EFF5-4436-BDCF-EEDF8B57799B}" type="parTrans" cxnId="{7A77EBCD-E4D8-4B09-AA1D-EC76403F38BB}">
      <dgm:prSet/>
      <dgm:spPr/>
      <dgm:t>
        <a:bodyPr/>
        <a:lstStyle/>
        <a:p>
          <a:endParaRPr lang="en-US"/>
        </a:p>
      </dgm:t>
    </dgm:pt>
    <dgm:pt modelId="{001806CF-5768-4A3A-9FCF-8AC4EFDA044E}">
      <dgm:prSet phldrT="[Text]" custT="1"/>
      <dgm:spPr>
        <a:solidFill>
          <a:schemeClr val="accent1"/>
        </a:solidFill>
      </dgm:spPr>
      <dgm:t>
        <a:bodyPr>
          <a:noAutofit/>
        </a:bodyPr>
        <a:lstStyle/>
        <a:p>
          <a:pPr rtl="0"/>
          <a:r>
            <a:rPr lang="es" sz="2800" b="0" i="0" u="none" strike="noStrike" dirty="0">
              <a:highlight>
                <a:srgbClr val="000000">
                  <a:alpha val="0"/>
                </a:srgbClr>
              </a:highlight>
              <a:latin typeface="Arial"/>
            </a:rPr>
            <a:t>Más probable que suceda </a:t>
          </a:r>
        </a:p>
      </dgm:t>
    </dgm:pt>
    <dgm:pt modelId="{FFE321FE-2C12-4AB6-BAD4-C71985AABF81}" type="sibTrans" cxnId="{7A77EBCD-E4D8-4B09-AA1D-EC76403F38BB}">
      <dgm:prSet/>
      <dgm:spPr/>
      <dgm:t>
        <a:bodyPr/>
        <a:lstStyle/>
        <a:p>
          <a:endParaRPr lang="en-US"/>
        </a:p>
      </dgm:t>
    </dgm:pt>
    <dgm:pt modelId="{5AEB09DC-2D9D-46E7-A49F-1BA4EF6FC3B2}" type="parTrans" cxnId="{2CF99C98-E02E-4655-B5EE-5C5BD95E15F8}">
      <dgm:prSet/>
      <dgm:spPr/>
      <dgm:t>
        <a:bodyPr/>
        <a:lstStyle/>
        <a:p>
          <a:endParaRPr lang="en-US"/>
        </a:p>
      </dgm:t>
    </dgm:pt>
    <dgm:pt modelId="{0CBE5828-A4CA-4093-AE26-7D643CA6247C}">
      <dgm:prSet phldrT="[Text]" custT="1"/>
      <dgm:spPr>
        <a:solidFill>
          <a:schemeClr val="accent1"/>
        </a:solidFill>
      </dgm:spPr>
      <dgm:t>
        <a:bodyPr>
          <a:noAutofit/>
        </a:bodyPr>
        <a:lstStyle/>
        <a:p>
          <a:pPr rtl="0"/>
          <a:r>
            <a:rPr lang="es" sz="2800" b="0" i="0" u="none" strike="noStrike" dirty="0">
              <a:highlight>
                <a:srgbClr val="000000">
                  <a:alpha val="0"/>
                </a:srgbClr>
              </a:highlight>
              <a:latin typeface="Arial"/>
            </a:rPr>
            <a:t>Menos probable que suceda </a:t>
          </a:r>
        </a:p>
      </dgm:t>
    </dgm:pt>
    <dgm:pt modelId="{67FA4146-BAD5-4B9D-AECC-0E1DEBBF2D9F}" type="sibTrans" cxnId="{2CF99C98-E02E-4655-B5EE-5C5BD95E15F8}">
      <dgm:prSet/>
      <dgm:spPr/>
      <dgm:t>
        <a:bodyPr/>
        <a:lstStyle/>
        <a:p>
          <a:endParaRPr lang="en-US"/>
        </a:p>
      </dgm:t>
    </dgm:pt>
    <dgm:pt modelId="{3DBDD59A-E2C6-4BF1-8FFB-D241F7EFE4B0}" type="sibTrans" cxnId="{0C834CAC-8931-441E-B0F9-F42EBE4B2B8C}">
      <dgm:prSet/>
      <dgm:spPr/>
      <dgm:t>
        <a:bodyPr/>
        <a:lstStyle/>
        <a:p>
          <a:endParaRPr lang="en-US"/>
        </a:p>
      </dgm:t>
    </dgm:pt>
    <dgm:pt modelId="{E549847B-F1CD-4509-B57D-B8C53612C972}" type="pres">
      <dgm:prSet presAssocID="{F5C8DFEE-CEB0-4BBF-BF11-3D642B0FB9C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09C0DF3-F84B-4ED0-B874-1C7C67F29838}" type="pres">
      <dgm:prSet presAssocID="{DDA35F18-F632-4934-AA80-72A7D570B6B8}" presName="root1" presStyleCnt="0"/>
      <dgm:spPr/>
    </dgm:pt>
    <dgm:pt modelId="{79A04FEB-67AF-48E8-AFF0-A804F524CB1D}" type="pres">
      <dgm:prSet presAssocID="{DDA35F18-F632-4934-AA80-72A7D570B6B8}" presName="LevelOneTextNode" presStyleLbl="node0" presStyleIdx="0" presStyleCnt="1">
        <dgm:presLayoutVars>
          <dgm:chPref val="3"/>
        </dgm:presLayoutVars>
      </dgm:prSet>
      <dgm:spPr/>
    </dgm:pt>
    <dgm:pt modelId="{E290A55C-5F00-4680-8A2D-2473E8D64BA1}" type="pres">
      <dgm:prSet presAssocID="{DDA35F18-F632-4934-AA80-72A7D570B6B8}" presName="level2hierChild" presStyleCnt="0"/>
      <dgm:spPr/>
    </dgm:pt>
    <dgm:pt modelId="{B817B939-8BEB-4CF5-AA54-5523F395C960}" type="pres">
      <dgm:prSet presAssocID="{5AF81ADC-EFF5-4436-BDCF-EEDF8B57799B}" presName="conn2-1" presStyleLbl="parChTrans1D2" presStyleIdx="0" presStyleCnt="2"/>
      <dgm:spPr/>
    </dgm:pt>
    <dgm:pt modelId="{A7D72B04-A69D-4628-9EE2-82657D5FB01E}" type="pres">
      <dgm:prSet presAssocID="{5AF81ADC-EFF5-4436-BDCF-EEDF8B57799B}" presName="connTx" presStyleLbl="parChTrans1D2" presStyleIdx="0" presStyleCnt="2"/>
      <dgm:spPr/>
    </dgm:pt>
    <dgm:pt modelId="{76DEA2F2-F0E1-455A-9017-7639C49E04B1}" type="pres">
      <dgm:prSet presAssocID="{001806CF-5768-4A3A-9FCF-8AC4EFDA044E}" presName="root2" presStyleCnt="0"/>
      <dgm:spPr/>
    </dgm:pt>
    <dgm:pt modelId="{6657FE41-9268-4875-8E65-5F91AE95D138}" type="pres">
      <dgm:prSet presAssocID="{001806CF-5768-4A3A-9FCF-8AC4EFDA044E}" presName="LevelTwoTextNode" presStyleLbl="node2" presStyleIdx="0" presStyleCnt="2">
        <dgm:presLayoutVars>
          <dgm:chPref val="3"/>
        </dgm:presLayoutVars>
      </dgm:prSet>
      <dgm:spPr/>
    </dgm:pt>
    <dgm:pt modelId="{27D59189-91B7-4439-8F8D-8968154D922B}" type="pres">
      <dgm:prSet presAssocID="{001806CF-5768-4A3A-9FCF-8AC4EFDA044E}" presName="level3hierChild" presStyleCnt="0"/>
      <dgm:spPr/>
    </dgm:pt>
    <dgm:pt modelId="{6B9EEE84-A20D-46ED-A069-A16DD37B3140}" type="pres">
      <dgm:prSet presAssocID="{5AEB09DC-2D9D-46E7-A49F-1BA4EF6FC3B2}" presName="conn2-1" presStyleLbl="parChTrans1D2" presStyleIdx="1" presStyleCnt="2"/>
      <dgm:spPr/>
    </dgm:pt>
    <dgm:pt modelId="{0D834CFE-CCB4-4881-8E1C-8AADE7CA8DAC}" type="pres">
      <dgm:prSet presAssocID="{5AEB09DC-2D9D-46E7-A49F-1BA4EF6FC3B2}" presName="connTx" presStyleLbl="parChTrans1D2" presStyleIdx="1" presStyleCnt="2"/>
      <dgm:spPr/>
    </dgm:pt>
    <dgm:pt modelId="{1175E665-59BD-4E58-80FF-BDFA26658FD9}" type="pres">
      <dgm:prSet presAssocID="{0CBE5828-A4CA-4093-AE26-7D643CA6247C}" presName="root2" presStyleCnt="0"/>
      <dgm:spPr/>
    </dgm:pt>
    <dgm:pt modelId="{121B237A-D90A-4BE3-B736-B1629433E2EF}" type="pres">
      <dgm:prSet presAssocID="{0CBE5828-A4CA-4093-AE26-7D643CA6247C}" presName="LevelTwoTextNode" presStyleLbl="node2" presStyleIdx="1" presStyleCnt="2">
        <dgm:presLayoutVars>
          <dgm:chPref val="3"/>
        </dgm:presLayoutVars>
      </dgm:prSet>
      <dgm:spPr/>
    </dgm:pt>
    <dgm:pt modelId="{A4F59C15-940E-45C9-89AC-72055B050D06}" type="pres">
      <dgm:prSet presAssocID="{0CBE5828-A4CA-4093-AE26-7D643CA6247C}" presName="level3hierChild" presStyleCnt="0"/>
      <dgm:spPr/>
    </dgm:pt>
  </dgm:ptLst>
  <dgm:cxnLst>
    <dgm:cxn modelId="{06EEEF2B-DEFE-47A7-A54F-AB8206D6BEEC}" type="presOf" srcId="{F5C8DFEE-CEB0-4BBF-BF11-3D642B0FB9C9}" destId="{E549847B-F1CD-4509-B57D-B8C53612C972}" srcOrd="0" destOrd="0" presId="urn:microsoft.com/office/officeart/2005/8/layout/hierarchy2"/>
    <dgm:cxn modelId="{0199BC5E-84B4-4504-B816-DF798C60C581}" type="presOf" srcId="{5AF81ADC-EFF5-4436-BDCF-EEDF8B57799B}" destId="{B817B939-8BEB-4CF5-AA54-5523F395C960}" srcOrd="0" destOrd="0" presId="urn:microsoft.com/office/officeart/2005/8/layout/hierarchy2"/>
    <dgm:cxn modelId="{C8E8C75F-0EB4-4B94-999F-5D94410A0344}" type="presOf" srcId="{5AEB09DC-2D9D-46E7-A49F-1BA4EF6FC3B2}" destId="{0D834CFE-CCB4-4881-8E1C-8AADE7CA8DAC}" srcOrd="1" destOrd="0" presId="urn:microsoft.com/office/officeart/2005/8/layout/hierarchy2"/>
    <dgm:cxn modelId="{AF04538B-466B-4427-81C1-D47B86F4DA75}" type="presOf" srcId="{001806CF-5768-4A3A-9FCF-8AC4EFDA044E}" destId="{6657FE41-9268-4875-8E65-5F91AE95D138}" srcOrd="0" destOrd="0" presId="urn:microsoft.com/office/officeart/2005/8/layout/hierarchy2"/>
    <dgm:cxn modelId="{8904348F-C690-4DDE-8AD0-7373232A680A}" type="presOf" srcId="{0CBE5828-A4CA-4093-AE26-7D643CA6247C}" destId="{121B237A-D90A-4BE3-B736-B1629433E2EF}" srcOrd="0" destOrd="0" presId="urn:microsoft.com/office/officeart/2005/8/layout/hierarchy2"/>
    <dgm:cxn modelId="{2CF99C98-E02E-4655-B5EE-5C5BD95E15F8}" srcId="{DDA35F18-F632-4934-AA80-72A7D570B6B8}" destId="{0CBE5828-A4CA-4093-AE26-7D643CA6247C}" srcOrd="1" destOrd="0" parTransId="{5AEB09DC-2D9D-46E7-A49F-1BA4EF6FC3B2}" sibTransId="{67FA4146-BAD5-4B9D-AECC-0E1DEBBF2D9F}"/>
    <dgm:cxn modelId="{0C834CAC-8931-441E-B0F9-F42EBE4B2B8C}" srcId="{F5C8DFEE-CEB0-4BBF-BF11-3D642B0FB9C9}" destId="{DDA35F18-F632-4934-AA80-72A7D570B6B8}" srcOrd="0" destOrd="0" parTransId="{110F617C-682F-4186-8838-8F9C88A9C165}" sibTransId="{3DBDD59A-E2C6-4BF1-8FFB-D241F7EFE4B0}"/>
    <dgm:cxn modelId="{649232B1-B89A-4562-B9D9-A2F187C18660}" type="presOf" srcId="{DDA35F18-F632-4934-AA80-72A7D570B6B8}" destId="{79A04FEB-67AF-48E8-AFF0-A804F524CB1D}" srcOrd="0" destOrd="0" presId="urn:microsoft.com/office/officeart/2005/8/layout/hierarchy2"/>
    <dgm:cxn modelId="{89A970C7-F708-4D0F-8114-5293F5DB8271}" type="presOf" srcId="{5AEB09DC-2D9D-46E7-A49F-1BA4EF6FC3B2}" destId="{6B9EEE84-A20D-46ED-A069-A16DD37B3140}" srcOrd="0" destOrd="0" presId="urn:microsoft.com/office/officeart/2005/8/layout/hierarchy2"/>
    <dgm:cxn modelId="{7A77EBCD-E4D8-4B09-AA1D-EC76403F38BB}" srcId="{DDA35F18-F632-4934-AA80-72A7D570B6B8}" destId="{001806CF-5768-4A3A-9FCF-8AC4EFDA044E}" srcOrd="0" destOrd="0" parTransId="{5AF81ADC-EFF5-4436-BDCF-EEDF8B57799B}" sibTransId="{FFE321FE-2C12-4AB6-BAD4-C71985AABF81}"/>
    <dgm:cxn modelId="{E65870ED-C795-4AA2-89AF-E137AB0EC84B}" type="presOf" srcId="{5AF81ADC-EFF5-4436-BDCF-EEDF8B57799B}" destId="{A7D72B04-A69D-4628-9EE2-82657D5FB01E}" srcOrd="1" destOrd="0" presId="urn:microsoft.com/office/officeart/2005/8/layout/hierarchy2"/>
    <dgm:cxn modelId="{3A7F604E-0BA6-4EEA-ADBB-3DC0712103D0}" type="presParOf" srcId="{E549847B-F1CD-4509-B57D-B8C53612C972}" destId="{509C0DF3-F84B-4ED0-B874-1C7C67F29838}" srcOrd="0" destOrd="0" presId="urn:microsoft.com/office/officeart/2005/8/layout/hierarchy2"/>
    <dgm:cxn modelId="{CB1EBF30-CD08-450C-AA2C-BB369520D11F}" type="presParOf" srcId="{509C0DF3-F84B-4ED0-B874-1C7C67F29838}" destId="{79A04FEB-67AF-48E8-AFF0-A804F524CB1D}" srcOrd="0" destOrd="0" presId="urn:microsoft.com/office/officeart/2005/8/layout/hierarchy2"/>
    <dgm:cxn modelId="{A740FEB7-5576-4D04-AB2D-8D259F4BBA8B}" type="presParOf" srcId="{509C0DF3-F84B-4ED0-B874-1C7C67F29838}" destId="{E290A55C-5F00-4680-8A2D-2473E8D64BA1}" srcOrd="1" destOrd="0" presId="urn:microsoft.com/office/officeart/2005/8/layout/hierarchy2"/>
    <dgm:cxn modelId="{D5E15704-35C7-4285-9336-E5EDCDE3833C}" type="presParOf" srcId="{E290A55C-5F00-4680-8A2D-2473E8D64BA1}" destId="{B817B939-8BEB-4CF5-AA54-5523F395C960}" srcOrd="0" destOrd="0" presId="urn:microsoft.com/office/officeart/2005/8/layout/hierarchy2"/>
    <dgm:cxn modelId="{33E7DEC8-9E69-43AC-8465-EA2447DB805F}" type="presParOf" srcId="{B817B939-8BEB-4CF5-AA54-5523F395C960}" destId="{A7D72B04-A69D-4628-9EE2-82657D5FB01E}" srcOrd="0" destOrd="0" presId="urn:microsoft.com/office/officeart/2005/8/layout/hierarchy2"/>
    <dgm:cxn modelId="{F6AA2288-3F1F-4E76-9301-45280FBCCB84}" type="presParOf" srcId="{E290A55C-5F00-4680-8A2D-2473E8D64BA1}" destId="{76DEA2F2-F0E1-455A-9017-7639C49E04B1}" srcOrd="1" destOrd="0" presId="urn:microsoft.com/office/officeart/2005/8/layout/hierarchy2"/>
    <dgm:cxn modelId="{C034D2BF-A66B-4590-8E2E-376EB79E56A1}" type="presParOf" srcId="{76DEA2F2-F0E1-455A-9017-7639C49E04B1}" destId="{6657FE41-9268-4875-8E65-5F91AE95D138}" srcOrd="0" destOrd="0" presId="urn:microsoft.com/office/officeart/2005/8/layout/hierarchy2"/>
    <dgm:cxn modelId="{BE8B2108-F8F6-4BCA-A4B8-E7E67D634C5C}" type="presParOf" srcId="{76DEA2F2-F0E1-455A-9017-7639C49E04B1}" destId="{27D59189-91B7-4439-8F8D-8968154D922B}" srcOrd="1" destOrd="0" presId="urn:microsoft.com/office/officeart/2005/8/layout/hierarchy2"/>
    <dgm:cxn modelId="{3FD95E12-5E23-4090-9E98-ACD6806D47AA}" type="presParOf" srcId="{E290A55C-5F00-4680-8A2D-2473E8D64BA1}" destId="{6B9EEE84-A20D-46ED-A069-A16DD37B3140}" srcOrd="2" destOrd="0" presId="urn:microsoft.com/office/officeart/2005/8/layout/hierarchy2"/>
    <dgm:cxn modelId="{8821CB7A-8C52-47E2-90FA-3B50661DB9DD}" type="presParOf" srcId="{6B9EEE84-A20D-46ED-A069-A16DD37B3140}" destId="{0D834CFE-CCB4-4881-8E1C-8AADE7CA8DAC}" srcOrd="0" destOrd="0" presId="urn:microsoft.com/office/officeart/2005/8/layout/hierarchy2"/>
    <dgm:cxn modelId="{94B8D96E-CBEB-4F8A-B53F-884CC76BC7D6}" type="presParOf" srcId="{E290A55C-5F00-4680-8A2D-2473E8D64BA1}" destId="{1175E665-59BD-4E58-80FF-BDFA26658FD9}" srcOrd="3" destOrd="0" presId="urn:microsoft.com/office/officeart/2005/8/layout/hierarchy2"/>
    <dgm:cxn modelId="{0B843E81-8C57-4769-A216-7284670B2641}" type="presParOf" srcId="{1175E665-59BD-4E58-80FF-BDFA26658FD9}" destId="{121B237A-D90A-4BE3-B736-B1629433E2EF}" srcOrd="0" destOrd="0" presId="urn:microsoft.com/office/officeart/2005/8/layout/hierarchy2"/>
    <dgm:cxn modelId="{DEC58AD2-6781-4AD9-8950-20FB4FAC874C}" type="presParOf" srcId="{1175E665-59BD-4E58-80FF-BDFA26658FD9}" destId="{A4F59C15-940E-45C9-89AC-72055B050D0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main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071B99F-004C-4F53-AF9F-B5FCC6E1EC9D}" type="doc">
      <dgm:prSet loTypeId="urn:microsoft.com/office/officeart/2005/8/layout/vList4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9E5F082-249F-4A78-A1DB-EA6E6B781E90}" type="parTrans" cxnId="{103BB001-3101-4850-8C64-E699EA0D7D9D}">
      <dgm:prSet/>
      <dgm:spPr/>
      <dgm:t>
        <a:bodyPr/>
        <a:lstStyle/>
        <a:p>
          <a:endParaRPr lang="en-US" sz="1800"/>
        </a:p>
      </dgm:t>
    </dgm:pt>
    <dgm:pt modelId="{5869CDC3-7D97-40CD-8CA2-0E4E72FCFD27}">
      <dgm:prSet phldrT="[Text]" custT="1"/>
      <dgm:spPr>
        <a:gradFill rotWithShape="0">
          <a:gsLst>
            <a:gs pos="0">
              <a:srgbClr val="A6DEF8">
                <a:lumMod val="8000"/>
                <a:lumOff val="92000"/>
              </a:srgbClr>
            </a:gs>
            <a:gs pos="100000">
              <a:srgbClr val="A6DEF8"/>
            </a:gs>
          </a:gsLst>
          <a:lin ang="5400000" scaled="1"/>
        </a:gradFill>
      </dgm:spPr>
      <dgm:t>
        <a:bodyPr>
          <a:noAutofit/>
        </a:bodyPr>
        <a:lstStyle/>
        <a:p>
          <a:endParaRPr lang="en-US" sz="2000" dirty="0"/>
        </a:p>
      </dgm:t>
    </dgm:pt>
    <dgm:pt modelId="{A537BC48-CC9A-4822-8A87-4EC7609C4719}" type="parTrans" cxnId="{4124DA62-8AAF-48FB-BE9B-8469CAD3E210}">
      <dgm:prSet/>
      <dgm:spPr/>
      <dgm:t>
        <a:bodyPr/>
        <a:lstStyle/>
        <a:p>
          <a:endParaRPr lang="en-US" sz="1800"/>
        </a:p>
      </dgm:t>
    </dgm:pt>
    <dgm:pt modelId="{C4DB439E-A653-4B26-B108-C4D3101DE5C8}">
      <dgm:prSet phldrT="[Text]" custT="1"/>
      <dgm:spPr>
        <a:gradFill rotWithShape="0">
          <a:gsLst>
            <a:gs pos="0">
              <a:srgbClr val="A6DEF8">
                <a:lumMod val="8000"/>
                <a:lumOff val="92000"/>
              </a:srgbClr>
            </a:gs>
            <a:gs pos="100000">
              <a:srgbClr val="A6DEF8"/>
            </a:gs>
          </a:gsLst>
          <a:lin ang="5400000" scaled="1"/>
        </a:gradFill>
      </dgm:spPr>
      <dgm:t>
        <a:bodyPr>
          <a:noAutofit/>
        </a:bodyPr>
        <a:lstStyle/>
        <a:p>
          <a:pPr rtl="0">
            <a:buClr>
              <a:srgbClr val="C43700"/>
            </a:buClr>
          </a:pPr>
          <a:r>
            <a:rPr lang="es" sz="2000" b="0" i="0" u="none" strike="noStrike" dirty="0">
              <a:solidFill>
                <a:srgbClr val="000000"/>
              </a:solidFill>
              <a:highlight>
                <a:srgbClr val="000000">
                  <a:alpha val="0"/>
                </a:srgbClr>
              </a:highlight>
              <a:latin typeface="Arial"/>
            </a:rPr>
            <a:t>Aparta gentilmente a tu hijo del fregadero y llévalo a un grupo de juguetes.</a:t>
          </a:r>
          <a:endParaRPr lang="en-US" sz="1600" dirty="0">
            <a:solidFill>
              <a:schemeClr val="tx1"/>
            </a:solidFill>
          </a:endParaRPr>
        </a:p>
      </dgm:t>
    </dgm:pt>
    <dgm:pt modelId="{05EB4661-6FF0-438C-8962-D4F2390F4F37}" type="sibTrans" cxnId="{4124DA62-8AAF-48FB-BE9B-8469CAD3E210}">
      <dgm:prSet/>
      <dgm:spPr/>
      <dgm:t>
        <a:bodyPr/>
        <a:lstStyle/>
        <a:p>
          <a:endParaRPr lang="en-US" sz="1800"/>
        </a:p>
      </dgm:t>
    </dgm:pt>
    <dgm:pt modelId="{C7805CCB-F90E-435E-B6E7-DCEAFC8AFA41}" type="parTrans" cxnId="{B3FD3245-2CD3-477A-BCDC-23DF951BD3A9}">
      <dgm:prSet/>
      <dgm:spPr/>
      <dgm:t>
        <a:bodyPr/>
        <a:lstStyle/>
        <a:p>
          <a:endParaRPr lang="en-US" sz="1800"/>
        </a:p>
      </dgm:t>
    </dgm:pt>
    <dgm:pt modelId="{698F24D6-7924-4537-B80F-8F09A59A65B8}">
      <dgm:prSet phldrT="[Text]" custT="1"/>
      <dgm:spPr>
        <a:gradFill rotWithShape="0">
          <a:gsLst>
            <a:gs pos="0">
              <a:srgbClr val="A6DEF8">
                <a:lumMod val="8000"/>
                <a:lumOff val="92000"/>
              </a:srgbClr>
            </a:gs>
            <a:gs pos="100000">
              <a:srgbClr val="A6DEF8"/>
            </a:gs>
          </a:gsLst>
          <a:lin ang="5400000" scaled="1"/>
        </a:gradFill>
      </dgm:spPr>
      <dgm:t>
        <a:bodyPr>
          <a:noAutofit/>
        </a:bodyPr>
        <a:lstStyle/>
        <a:p>
          <a:pPr rtl="0">
            <a:buClr>
              <a:srgbClr val="C43700"/>
            </a:buClr>
          </a:pPr>
          <a:r>
            <a:rPr lang="es" sz="2000" b="0" i="0" u="none" strike="noStrike" dirty="0">
              <a:solidFill>
                <a:srgbClr val="000000"/>
              </a:solidFill>
              <a:highlight>
                <a:srgbClr val="000000">
                  <a:alpha val="0"/>
                </a:srgbClr>
              </a:highlight>
              <a:latin typeface="Arial"/>
            </a:rPr>
            <a:t>Siéntate y empieza a jugar con tu hijo.   </a:t>
          </a:r>
          <a:endParaRPr lang="en-US" sz="1200" dirty="0">
            <a:solidFill>
              <a:schemeClr val="tx1"/>
            </a:solidFill>
          </a:endParaRPr>
        </a:p>
      </dgm:t>
    </dgm:pt>
    <dgm:pt modelId="{424DCCA6-713C-4CA1-966C-DD944140EE5E}" type="sibTrans" cxnId="{B3FD3245-2CD3-477A-BCDC-23DF951BD3A9}">
      <dgm:prSet/>
      <dgm:spPr/>
      <dgm:t>
        <a:bodyPr/>
        <a:lstStyle/>
        <a:p>
          <a:endParaRPr lang="en-US" sz="1800"/>
        </a:p>
      </dgm:t>
    </dgm:pt>
    <dgm:pt modelId="{A3814EC3-FF80-4099-B9E2-419537B382C1}" type="sibTrans" cxnId="{103BB001-3101-4850-8C64-E699EA0D7D9D}">
      <dgm:prSet/>
      <dgm:spPr/>
      <dgm:t>
        <a:bodyPr/>
        <a:lstStyle/>
        <a:p>
          <a:endParaRPr lang="en-US" sz="1800"/>
        </a:p>
      </dgm:t>
    </dgm:pt>
    <dgm:pt modelId="{FA475EAB-544C-4791-843A-27A9FF343C3C}" type="parTrans" cxnId="{353A67AA-09D9-47CF-B816-9599367EFC48}">
      <dgm:prSet/>
      <dgm:spPr/>
      <dgm:t>
        <a:bodyPr/>
        <a:lstStyle/>
        <a:p>
          <a:endParaRPr lang="en-US" sz="1800"/>
        </a:p>
      </dgm:t>
    </dgm:pt>
    <dgm:pt modelId="{5AB512FA-F5A7-4DC0-82EB-F38DFC3F619B}">
      <dgm:prSet phldrT="[Text]" custT="1"/>
      <dgm:spPr>
        <a:gradFill rotWithShape="0">
          <a:gsLst>
            <a:gs pos="0">
              <a:srgbClr val="A6DEF8">
                <a:lumMod val="8000"/>
                <a:lumOff val="92000"/>
              </a:srgbClr>
            </a:gs>
            <a:gs pos="100000">
              <a:srgbClr val="A6DEF8"/>
            </a:gs>
          </a:gsLst>
          <a:lin ang="5400000" scaled="1"/>
        </a:gradFill>
      </dgm:spPr>
      <dgm:t>
        <a:bodyPr>
          <a:noAutofit/>
        </a:bodyPr>
        <a:lstStyle/>
        <a:p>
          <a:endParaRPr lang="en-US" sz="2000"/>
        </a:p>
      </dgm:t>
    </dgm:pt>
    <dgm:pt modelId="{5C4FA449-8163-4EFD-8882-192DF497C1DA}" type="parTrans" cxnId="{BEBA61DA-C7C6-49F8-B762-27A5CF070B21}">
      <dgm:prSet/>
      <dgm:spPr/>
      <dgm:t>
        <a:bodyPr/>
        <a:lstStyle/>
        <a:p>
          <a:endParaRPr lang="en-US" sz="1800"/>
        </a:p>
      </dgm:t>
    </dgm:pt>
    <dgm:pt modelId="{2F5BDF9C-433A-49E3-9346-EA6BC7B2B4D1}">
      <dgm:prSet phldrT="[Text]" custT="1"/>
      <dgm:spPr>
        <a:gradFill rotWithShape="0">
          <a:gsLst>
            <a:gs pos="0">
              <a:srgbClr val="A6DEF8">
                <a:lumMod val="8000"/>
                <a:lumOff val="92000"/>
              </a:srgbClr>
            </a:gs>
            <a:gs pos="100000">
              <a:srgbClr val="A6DEF8"/>
            </a:gs>
          </a:gsLst>
          <a:lin ang="5400000" scaled="1"/>
        </a:gradFill>
      </dgm:spPr>
      <dgm:t>
        <a:bodyPr>
          <a:noAutofit/>
        </a:bodyPr>
        <a:lstStyle/>
        <a:p>
          <a:pPr rtl="0">
            <a:buClr>
              <a:srgbClr val="C43700"/>
            </a:buClr>
          </a:pPr>
          <a:r>
            <a:rPr lang="es" sz="2000" b="0" i="0" u="none" strike="noStrike" dirty="0">
              <a:solidFill>
                <a:srgbClr val="000000"/>
              </a:solidFill>
              <a:highlight>
                <a:srgbClr val="000000">
                  <a:alpha val="0"/>
                </a:srgbClr>
              </a:highlight>
              <a:latin typeface="Arial"/>
            </a:rPr>
            <a:t>"Vamos para arriba y leamos algunos de tus libros nuevos de la biblioteca." </a:t>
          </a:r>
        </a:p>
      </dgm:t>
    </dgm:pt>
    <dgm:pt modelId="{30A36F92-F0D6-47D8-BBE7-AAABE27BBE48}" type="sibTrans" cxnId="{BEBA61DA-C7C6-49F8-B762-27A5CF070B21}">
      <dgm:prSet/>
      <dgm:spPr/>
      <dgm:t>
        <a:bodyPr/>
        <a:lstStyle/>
        <a:p>
          <a:endParaRPr lang="en-US" sz="1800"/>
        </a:p>
      </dgm:t>
    </dgm:pt>
    <dgm:pt modelId="{28FA1A1F-BD88-4816-A084-16EA2C5C15AA}" type="sibTrans" cxnId="{353A67AA-09D9-47CF-B816-9599367EFC48}">
      <dgm:prSet/>
      <dgm:spPr/>
      <dgm:t>
        <a:bodyPr/>
        <a:lstStyle/>
        <a:p>
          <a:endParaRPr lang="en-US" sz="1800"/>
        </a:p>
      </dgm:t>
    </dgm:pt>
    <dgm:pt modelId="{AAB2C3BA-7189-4EE6-A90C-DB7D95D7E145}" type="pres">
      <dgm:prSet presAssocID="{C071B99F-004C-4F53-AF9F-B5FCC6E1EC9D}" presName="linear" presStyleCnt="0">
        <dgm:presLayoutVars>
          <dgm:dir/>
          <dgm:resizeHandles val="exact"/>
        </dgm:presLayoutVars>
      </dgm:prSet>
      <dgm:spPr/>
    </dgm:pt>
    <dgm:pt modelId="{C8C02A5B-5EDB-47AF-98AF-FD65B44F2D36}" type="pres">
      <dgm:prSet presAssocID="{5869CDC3-7D97-40CD-8CA2-0E4E72FCFD27}" presName="comp" presStyleCnt="0"/>
      <dgm:spPr/>
    </dgm:pt>
    <dgm:pt modelId="{9A3C7B22-C636-408E-97BF-FDCFBDC70E28}" type="pres">
      <dgm:prSet presAssocID="{5869CDC3-7D97-40CD-8CA2-0E4E72FCFD27}" presName="box" presStyleLbl="node1" presStyleIdx="0" presStyleCnt="2" custLinFactNeighborX="7277" custLinFactNeighborY="-20180"/>
      <dgm:spPr/>
    </dgm:pt>
    <dgm:pt modelId="{5E464444-3E8E-4306-83CD-9A45720F9C6A}" type="pres">
      <dgm:prSet presAssocID="{5869CDC3-7D97-40CD-8CA2-0E4E72FCFD27}" presName="img" presStyleLbl="fgImgPlace1" presStyleIdx="0" presStyleCnt="2"/>
      <dgm:spPr>
        <a:blipFill dpi="0" rotWithShape="1">
          <a:blip xmlns:r="http://schemas.openxmlformats.org/officeDocument/2006/relationships" r:embed="rId1"/>
          <a:stretch>
            <a:fillRect l="-51624" t="639" r="-16376" b="-639"/>
          </a:stretch>
        </a:blipFill>
      </dgm:spPr>
      <dgm:extLst>
        <a:ext uri="{E40237B7-FDA0-4F09-8148-C483321AD2D9}">
          <dgm14:cNvPr xmlns:dgm14="http://schemas.microsoft.com/office/drawing/2010/diagram" id="0" name="" descr="Una niña abrazo a su padre mientras él mira la computadora."/>
        </a:ext>
      </dgm:extLst>
    </dgm:pt>
    <dgm:pt modelId="{34ACED58-856C-45BB-860C-2E0DCC9A79FC}" type="pres">
      <dgm:prSet presAssocID="{5869CDC3-7D97-40CD-8CA2-0E4E72FCFD27}" presName="text" presStyleLbl="node1" presStyleIdx="0" presStyleCnt="2">
        <dgm:presLayoutVars>
          <dgm:bulletEnabled val="1"/>
        </dgm:presLayoutVars>
      </dgm:prSet>
      <dgm:spPr/>
    </dgm:pt>
    <dgm:pt modelId="{71218473-BE56-443E-9607-68AF774CAD93}" type="pres">
      <dgm:prSet presAssocID="{A3814EC3-FF80-4099-B9E2-419537B382C1}" presName="spacer" presStyleCnt="0"/>
      <dgm:spPr/>
    </dgm:pt>
    <dgm:pt modelId="{F69A6963-5A0D-470D-8DC4-97B09BCDF6D5}" type="pres">
      <dgm:prSet presAssocID="{5AB512FA-F5A7-4DC0-82EB-F38DFC3F619B}" presName="comp" presStyleCnt="0"/>
      <dgm:spPr/>
    </dgm:pt>
    <dgm:pt modelId="{C5D51214-A084-4749-BC90-82D4909CE6FE}" type="pres">
      <dgm:prSet presAssocID="{5AB512FA-F5A7-4DC0-82EB-F38DFC3F619B}" presName="box" presStyleLbl="node1" presStyleIdx="1" presStyleCnt="2"/>
      <dgm:spPr/>
    </dgm:pt>
    <dgm:pt modelId="{57CBF988-BB72-4D26-9A56-452D99D693C9}" type="pres">
      <dgm:prSet presAssocID="{5AB512FA-F5A7-4DC0-82EB-F38DFC3F619B}" presName="img" presStyleLbl="fgImgPlace1" presStyleIdx="1" presStyleCnt="2"/>
      <dgm:spPr>
        <a:blipFill dpi="0" rotWithShape="1">
          <a:blip xmlns:r="http://schemas.openxmlformats.org/officeDocument/2006/relationships" r:embed="rId2"/>
          <a:stretch>
            <a:fillRect l="-60050" r="-31278" b="-13886"/>
          </a:stretch>
        </a:blipFill>
      </dgm:spPr>
      <dgm:extLst>
        <a:ext uri="{E40237B7-FDA0-4F09-8148-C483321AD2D9}">
          <dgm14:cNvPr xmlns:dgm14="http://schemas.microsoft.com/office/drawing/2010/diagram" id="0" name="" descr="Una señora ayuda a un niño subir las escaleras."/>
        </a:ext>
      </dgm:extLst>
    </dgm:pt>
    <dgm:pt modelId="{EED5BD9C-B1A5-4F2F-BD2C-9500421DBD94}" type="pres">
      <dgm:prSet presAssocID="{5AB512FA-F5A7-4DC0-82EB-F38DFC3F619B}" presName="text" presStyleLbl="node1" presStyleIdx="1" presStyleCnt="2">
        <dgm:presLayoutVars>
          <dgm:bulletEnabled val="1"/>
        </dgm:presLayoutVars>
      </dgm:prSet>
      <dgm:spPr/>
    </dgm:pt>
  </dgm:ptLst>
  <dgm:cxnLst>
    <dgm:cxn modelId="{103BB001-3101-4850-8C64-E699EA0D7D9D}" srcId="{C071B99F-004C-4F53-AF9F-B5FCC6E1EC9D}" destId="{5869CDC3-7D97-40CD-8CA2-0E4E72FCFD27}" srcOrd="0" destOrd="0" parTransId="{99E5F082-249F-4A78-A1DB-EA6E6B781E90}" sibTransId="{A3814EC3-FF80-4099-B9E2-419537B382C1}"/>
    <dgm:cxn modelId="{3EE80B31-0762-4AA5-9653-D78335497937}" type="presOf" srcId="{5AB512FA-F5A7-4DC0-82EB-F38DFC3F619B}" destId="{EED5BD9C-B1A5-4F2F-BD2C-9500421DBD94}" srcOrd="1" destOrd="0" presId="urn:microsoft.com/office/officeart/2005/8/layout/vList4"/>
    <dgm:cxn modelId="{4124DA62-8AAF-48FB-BE9B-8469CAD3E210}" srcId="{5869CDC3-7D97-40CD-8CA2-0E4E72FCFD27}" destId="{C4DB439E-A653-4B26-B108-C4D3101DE5C8}" srcOrd="0" destOrd="0" parTransId="{A537BC48-CC9A-4822-8A87-4EC7609C4719}" sibTransId="{05EB4661-6FF0-438C-8962-D4F2390F4F37}"/>
    <dgm:cxn modelId="{B3FD3245-2CD3-477A-BCDC-23DF951BD3A9}" srcId="{5869CDC3-7D97-40CD-8CA2-0E4E72FCFD27}" destId="{698F24D6-7924-4537-B80F-8F09A59A65B8}" srcOrd="1" destOrd="0" parTransId="{C7805CCB-F90E-435E-B6E7-DCEAFC8AFA41}" sibTransId="{424DCCA6-713C-4CA1-966C-DD944140EE5E}"/>
    <dgm:cxn modelId="{C271E06D-697A-4412-9EEA-B78A75F8BBEF}" type="presOf" srcId="{2F5BDF9C-433A-49E3-9346-EA6BC7B2B4D1}" destId="{C5D51214-A084-4749-BC90-82D4909CE6FE}" srcOrd="0" destOrd="1" presId="urn:microsoft.com/office/officeart/2005/8/layout/vList4"/>
    <dgm:cxn modelId="{9729384E-DE0E-4A9F-85E7-F13A5B47B665}" type="presOf" srcId="{698F24D6-7924-4537-B80F-8F09A59A65B8}" destId="{34ACED58-856C-45BB-860C-2E0DCC9A79FC}" srcOrd="1" destOrd="2" presId="urn:microsoft.com/office/officeart/2005/8/layout/vList4"/>
    <dgm:cxn modelId="{9B6F6674-53DE-4306-A91C-AF099C7AB91A}" type="presOf" srcId="{5869CDC3-7D97-40CD-8CA2-0E4E72FCFD27}" destId="{34ACED58-856C-45BB-860C-2E0DCC9A79FC}" srcOrd="1" destOrd="0" presId="urn:microsoft.com/office/officeart/2005/8/layout/vList4"/>
    <dgm:cxn modelId="{2878EC55-FABE-4E1A-A6C1-297E190A8B3A}" type="presOf" srcId="{698F24D6-7924-4537-B80F-8F09A59A65B8}" destId="{9A3C7B22-C636-408E-97BF-FDCFBDC70E28}" srcOrd="0" destOrd="2" presId="urn:microsoft.com/office/officeart/2005/8/layout/vList4"/>
    <dgm:cxn modelId="{FEABE792-C643-4B26-BFE1-6F5EE76544E3}" type="presOf" srcId="{C4DB439E-A653-4B26-B108-C4D3101DE5C8}" destId="{34ACED58-856C-45BB-860C-2E0DCC9A79FC}" srcOrd="1" destOrd="1" presId="urn:microsoft.com/office/officeart/2005/8/layout/vList4"/>
    <dgm:cxn modelId="{7BF114A5-9B1A-4D1D-AA3C-3BBD2D63278C}" type="presOf" srcId="{2F5BDF9C-433A-49E3-9346-EA6BC7B2B4D1}" destId="{EED5BD9C-B1A5-4F2F-BD2C-9500421DBD94}" srcOrd="1" destOrd="1" presId="urn:microsoft.com/office/officeart/2005/8/layout/vList4"/>
    <dgm:cxn modelId="{353A67AA-09D9-47CF-B816-9599367EFC48}" srcId="{C071B99F-004C-4F53-AF9F-B5FCC6E1EC9D}" destId="{5AB512FA-F5A7-4DC0-82EB-F38DFC3F619B}" srcOrd="1" destOrd="0" parTransId="{FA475EAB-544C-4791-843A-27A9FF343C3C}" sibTransId="{28FA1A1F-BD88-4816-A084-16EA2C5C15AA}"/>
    <dgm:cxn modelId="{9918B3CA-C45A-4BD8-96B1-DD3B4BC83E13}" type="presOf" srcId="{C071B99F-004C-4F53-AF9F-B5FCC6E1EC9D}" destId="{AAB2C3BA-7189-4EE6-A90C-DB7D95D7E145}" srcOrd="0" destOrd="0" presId="urn:microsoft.com/office/officeart/2005/8/layout/vList4"/>
    <dgm:cxn modelId="{5A6F67D8-1523-4C21-854B-AA0A0F2700FC}" type="presOf" srcId="{5AB512FA-F5A7-4DC0-82EB-F38DFC3F619B}" destId="{C5D51214-A084-4749-BC90-82D4909CE6FE}" srcOrd="0" destOrd="0" presId="urn:microsoft.com/office/officeart/2005/8/layout/vList4"/>
    <dgm:cxn modelId="{BEBA61DA-C7C6-49F8-B762-27A5CF070B21}" srcId="{5AB512FA-F5A7-4DC0-82EB-F38DFC3F619B}" destId="{2F5BDF9C-433A-49E3-9346-EA6BC7B2B4D1}" srcOrd="0" destOrd="0" parTransId="{5C4FA449-8163-4EFD-8882-192DF497C1DA}" sibTransId="{30A36F92-F0D6-47D8-BBE7-AAABE27BBE48}"/>
    <dgm:cxn modelId="{251971ED-4423-460C-A124-42196337B791}" type="presOf" srcId="{5869CDC3-7D97-40CD-8CA2-0E4E72FCFD27}" destId="{9A3C7B22-C636-408E-97BF-FDCFBDC70E28}" srcOrd="0" destOrd="0" presId="urn:microsoft.com/office/officeart/2005/8/layout/vList4"/>
    <dgm:cxn modelId="{78D00DF2-AB92-4BF9-A330-27A736F56B94}" type="presOf" srcId="{C4DB439E-A653-4B26-B108-C4D3101DE5C8}" destId="{9A3C7B22-C636-408E-97BF-FDCFBDC70E28}" srcOrd="0" destOrd="1" presId="urn:microsoft.com/office/officeart/2005/8/layout/vList4"/>
    <dgm:cxn modelId="{A8110B09-6440-4432-A88B-0998A9DAD536}" type="presParOf" srcId="{AAB2C3BA-7189-4EE6-A90C-DB7D95D7E145}" destId="{C8C02A5B-5EDB-47AF-98AF-FD65B44F2D36}" srcOrd="0" destOrd="0" presId="urn:microsoft.com/office/officeart/2005/8/layout/vList4"/>
    <dgm:cxn modelId="{995CCE5A-2108-48EC-88FC-E1C120DD9F20}" type="presParOf" srcId="{C8C02A5B-5EDB-47AF-98AF-FD65B44F2D36}" destId="{9A3C7B22-C636-408E-97BF-FDCFBDC70E28}" srcOrd="0" destOrd="0" presId="urn:microsoft.com/office/officeart/2005/8/layout/vList4"/>
    <dgm:cxn modelId="{841FCE20-D1BE-4E91-9F59-F47D3227A757}" type="presParOf" srcId="{C8C02A5B-5EDB-47AF-98AF-FD65B44F2D36}" destId="{5E464444-3E8E-4306-83CD-9A45720F9C6A}" srcOrd="1" destOrd="0" presId="urn:microsoft.com/office/officeart/2005/8/layout/vList4"/>
    <dgm:cxn modelId="{DAE7F2D1-FAC6-4D86-A6C3-076200AF0172}" type="presParOf" srcId="{C8C02A5B-5EDB-47AF-98AF-FD65B44F2D36}" destId="{34ACED58-856C-45BB-860C-2E0DCC9A79FC}" srcOrd="2" destOrd="0" presId="urn:microsoft.com/office/officeart/2005/8/layout/vList4"/>
    <dgm:cxn modelId="{1109ED27-E5E8-4A7F-B984-294600FA220F}" type="presParOf" srcId="{AAB2C3BA-7189-4EE6-A90C-DB7D95D7E145}" destId="{71218473-BE56-443E-9607-68AF774CAD93}" srcOrd="1" destOrd="0" presId="urn:microsoft.com/office/officeart/2005/8/layout/vList4"/>
    <dgm:cxn modelId="{80D54569-F253-43BB-9004-A76B44240684}" type="presParOf" srcId="{AAB2C3BA-7189-4EE6-A90C-DB7D95D7E145}" destId="{F69A6963-5A0D-470D-8DC4-97B09BCDF6D5}" srcOrd="2" destOrd="0" presId="urn:microsoft.com/office/officeart/2005/8/layout/vList4"/>
    <dgm:cxn modelId="{791DE4B8-E931-4BB8-8422-0934FDBA04F5}" type="presParOf" srcId="{F69A6963-5A0D-470D-8DC4-97B09BCDF6D5}" destId="{C5D51214-A084-4749-BC90-82D4909CE6FE}" srcOrd="0" destOrd="0" presId="urn:microsoft.com/office/officeart/2005/8/layout/vList4"/>
    <dgm:cxn modelId="{EB7DBE50-BB74-4C76-A999-5BA72192E582}" type="presParOf" srcId="{F69A6963-5A0D-470D-8DC4-97B09BCDF6D5}" destId="{57CBF988-BB72-4D26-9A56-452D99D693C9}" srcOrd="1" destOrd="0" presId="urn:microsoft.com/office/officeart/2005/8/layout/vList4"/>
    <dgm:cxn modelId="{6571BC5D-55E3-4AE9-95D3-865482A22970}" type="presParOf" srcId="{F69A6963-5A0D-470D-8DC4-97B09BCDF6D5}" destId="{EED5BD9C-B1A5-4F2F-BD2C-9500421DBD94}" srcOrd="2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main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A09E04-A5B7-4E25-A13E-48149048865E}">
      <dsp:nvSpPr>
        <dsp:cNvPr id="0" name=""/>
        <dsp:cNvSpPr/>
      </dsp:nvSpPr>
      <dsp:spPr>
        <a:xfrm>
          <a:off x="1423349" y="221135"/>
          <a:ext cx="810000" cy="81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371DB3-A4D5-44E5-B7D9-4CAB87A25FF2}">
      <dsp:nvSpPr>
        <dsp:cNvPr id="0" name=""/>
        <dsp:cNvSpPr/>
      </dsp:nvSpPr>
      <dsp:spPr>
        <a:xfrm>
          <a:off x="928349" y="1109585"/>
          <a:ext cx="1800000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0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Comentarios que son </a:t>
          </a:r>
          <a:r>
            <a:rPr lang="es" sz="2000" b="1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alentadores</a:t>
          </a:r>
          <a:r>
            <a:rPr lang="es" sz="20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y </a:t>
          </a:r>
          <a:r>
            <a:rPr lang="es" sz="2000" b="1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motivadores</a:t>
          </a:r>
        </a:p>
      </dsp:txBody>
      <dsp:txXfrm>
        <a:off x="928349" y="1109585"/>
        <a:ext cx="1800000" cy="1170000"/>
      </dsp:txXfrm>
    </dsp:sp>
    <dsp:sp modelId="{4183C4A9-255E-4066-B587-EC68491001FE}">
      <dsp:nvSpPr>
        <dsp:cNvPr id="0" name=""/>
        <dsp:cNvSpPr/>
      </dsp:nvSpPr>
      <dsp:spPr>
        <a:xfrm>
          <a:off x="3538350" y="221135"/>
          <a:ext cx="810000" cy="81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9003B9-C352-4C76-9A0B-75B352481481}">
      <dsp:nvSpPr>
        <dsp:cNvPr id="0" name=""/>
        <dsp:cNvSpPr/>
      </dsp:nvSpPr>
      <dsp:spPr>
        <a:xfrm>
          <a:off x="3043349" y="1109585"/>
          <a:ext cx="1800000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Nos ayudan </a:t>
          </a:r>
          <a:b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 sentirnos fuertes </a:t>
          </a:r>
        </a:p>
      </dsp:txBody>
      <dsp:txXfrm>
        <a:off x="3043349" y="1109585"/>
        <a:ext cx="1800000" cy="1170000"/>
      </dsp:txXfrm>
    </dsp:sp>
    <dsp:sp modelId="{DD9C85FC-80DB-4AEC-A86F-519DBEBB04C1}">
      <dsp:nvSpPr>
        <dsp:cNvPr id="0" name=""/>
        <dsp:cNvSpPr/>
      </dsp:nvSpPr>
      <dsp:spPr>
        <a:xfrm>
          <a:off x="5653350" y="221135"/>
          <a:ext cx="810000" cy="81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7B090B-5C0D-4AD9-9A4E-375A1EDCC018}">
      <dsp:nvSpPr>
        <dsp:cNvPr id="0" name=""/>
        <dsp:cNvSpPr/>
      </dsp:nvSpPr>
      <dsp:spPr>
        <a:xfrm>
          <a:off x="5158350" y="1109585"/>
          <a:ext cx="1800000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Hacen que nos sintamos </a:t>
          </a:r>
          <a: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optimistas</a:t>
          </a: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sobre el cambio</a:t>
          </a:r>
        </a:p>
      </dsp:txBody>
      <dsp:txXfrm>
        <a:off x="5158350" y="1109585"/>
        <a:ext cx="1800000" cy="117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183989-9530-B543-8A91-D2A1AA507C5B}">
      <dsp:nvSpPr>
        <dsp:cNvPr id="0" name=""/>
        <dsp:cNvSpPr/>
      </dsp:nvSpPr>
      <dsp:spPr>
        <a:xfrm>
          <a:off x="4454" y="644467"/>
          <a:ext cx="2329442" cy="1920663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ct val="0"/>
            </a:spcAft>
            <a:buNone/>
          </a:pPr>
          <a: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Antecedente (Antecedent)</a:t>
          </a:r>
        </a:p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ct val="0"/>
            </a:spcAft>
            <a:buNone/>
          </a:pPr>
          <a:r>
            <a:rPr lang="es" sz="12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____________</a:t>
          </a:r>
        </a:p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ct val="0"/>
            </a:spcAft>
            <a:buNone/>
          </a:pP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Lo que pasa </a:t>
          </a:r>
          <a: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ANTES</a:t>
          </a: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del comportamiento</a:t>
          </a:r>
          <a:endParaRPr lang="en-US" sz="2400" b="1" kern="1200" dirty="0">
            <a:solidFill>
              <a:schemeClr val="tx2"/>
            </a:solidFill>
          </a:endParaRPr>
        </a:p>
      </dsp:txBody>
      <dsp:txXfrm>
        <a:off x="60708" y="700721"/>
        <a:ext cx="2216934" cy="1808155"/>
      </dsp:txXfrm>
    </dsp:sp>
    <dsp:sp modelId="{FB8C2081-8C41-324D-A3EC-64D091916F34}">
      <dsp:nvSpPr>
        <dsp:cNvPr id="0" name=""/>
        <dsp:cNvSpPr/>
      </dsp:nvSpPr>
      <dsp:spPr>
        <a:xfrm>
          <a:off x="2445079" y="1466932"/>
          <a:ext cx="235708" cy="275734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2445079" y="1522079"/>
        <a:ext cx="164996" cy="165440"/>
      </dsp:txXfrm>
    </dsp:sp>
    <dsp:sp modelId="{9B700F80-8D62-9C45-A565-4347F79C4A5A}">
      <dsp:nvSpPr>
        <dsp:cNvPr id="0" name=""/>
        <dsp:cNvSpPr/>
      </dsp:nvSpPr>
      <dsp:spPr>
        <a:xfrm>
          <a:off x="2778628" y="644467"/>
          <a:ext cx="2329442" cy="1920663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ct val="0"/>
            </a:spcAft>
            <a:buNone/>
          </a:pPr>
          <a: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Comportamiento (Behavior)</a:t>
          </a:r>
          <a:b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12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____________</a:t>
          </a:r>
          <a:br>
            <a:rPr lang="es" sz="24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b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El comportamiento</a:t>
          </a:r>
          <a:endParaRPr lang="en-US" sz="2400" b="1" kern="1200" dirty="0">
            <a:solidFill>
              <a:schemeClr val="tx2"/>
            </a:solidFill>
          </a:endParaRPr>
        </a:p>
      </dsp:txBody>
      <dsp:txXfrm>
        <a:off x="2834882" y="700721"/>
        <a:ext cx="2216934" cy="1808155"/>
      </dsp:txXfrm>
    </dsp:sp>
    <dsp:sp modelId="{9CC9B841-EBF3-FC4C-ABFC-D306EE7B0128}">
      <dsp:nvSpPr>
        <dsp:cNvPr id="0" name=""/>
        <dsp:cNvSpPr/>
      </dsp:nvSpPr>
      <dsp:spPr>
        <a:xfrm>
          <a:off x="5219254" y="1466932"/>
          <a:ext cx="235708" cy="275734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5219254" y="1522079"/>
        <a:ext cx="164996" cy="165440"/>
      </dsp:txXfrm>
    </dsp:sp>
    <dsp:sp modelId="{62185D67-7CC3-F344-A365-EC64CF620681}">
      <dsp:nvSpPr>
        <dsp:cNvPr id="0" name=""/>
        <dsp:cNvSpPr/>
      </dsp:nvSpPr>
      <dsp:spPr>
        <a:xfrm>
          <a:off x="5552803" y="644467"/>
          <a:ext cx="2329442" cy="1920663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ct val="0"/>
            </a:spcAft>
            <a:buNone/>
          </a:pPr>
          <a: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Consecuencia (Consequence)</a:t>
          </a:r>
          <a:b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12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____________</a:t>
          </a:r>
          <a:br>
            <a:rPr lang="es" sz="12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Lo que pasa </a:t>
          </a:r>
          <a: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DESPUES</a:t>
          </a: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del comportamiento</a:t>
          </a:r>
          <a:endParaRPr lang="en-US" sz="2400" b="1" kern="1200" dirty="0">
            <a:solidFill>
              <a:schemeClr val="tx2"/>
            </a:solidFill>
          </a:endParaRPr>
        </a:p>
      </dsp:txBody>
      <dsp:txXfrm>
        <a:off x="5609057" y="700721"/>
        <a:ext cx="2216934" cy="18081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A04FEB-67AF-48E8-AFF0-A804F524CB1D}">
      <dsp:nvSpPr>
        <dsp:cNvPr id="0" name=""/>
        <dsp:cNvSpPr/>
      </dsp:nvSpPr>
      <dsp:spPr>
        <a:xfrm>
          <a:off x="1649" y="1354481"/>
          <a:ext cx="3284750" cy="164237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800" b="0" i="0" u="none" strike="noStrike" kern="1200" dirty="0">
              <a:highlight>
                <a:srgbClr val="000000">
                  <a:alpha val="0"/>
                </a:srgbClr>
              </a:highlight>
              <a:latin typeface="Arial"/>
            </a:rPr>
            <a:t>Cómo respondemos al comportamiento problemático </a:t>
          </a:r>
        </a:p>
      </dsp:txBody>
      <dsp:txXfrm>
        <a:off x="49753" y="1402585"/>
        <a:ext cx="3188542" cy="1546167"/>
      </dsp:txXfrm>
    </dsp:sp>
    <dsp:sp modelId="{B817B939-8BEB-4CF5-AA54-5523F395C960}">
      <dsp:nvSpPr>
        <dsp:cNvPr id="0" name=""/>
        <dsp:cNvSpPr/>
      </dsp:nvSpPr>
      <dsp:spPr>
        <a:xfrm rot="19457599">
          <a:off x="3134313" y="1669516"/>
          <a:ext cx="1618072" cy="67939"/>
        </a:xfrm>
        <a:custGeom>
          <a:avLst/>
          <a:gdLst/>
          <a:ahLst/>
          <a:cxnLst/>
          <a:rect l="0" t="0" r="0" b="0"/>
          <a:pathLst>
            <a:path>
              <a:moveTo>
                <a:pt x="0" y="33969"/>
              </a:moveTo>
              <a:lnTo>
                <a:pt x="1618072" y="3396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3902898" y="1663034"/>
        <a:ext cx="80903" cy="80903"/>
      </dsp:txXfrm>
    </dsp:sp>
    <dsp:sp modelId="{6657FE41-9268-4875-8E65-5F91AE95D138}">
      <dsp:nvSpPr>
        <dsp:cNvPr id="0" name=""/>
        <dsp:cNvSpPr/>
      </dsp:nvSpPr>
      <dsp:spPr>
        <a:xfrm>
          <a:off x="4600300" y="410115"/>
          <a:ext cx="3284750" cy="1642375"/>
        </a:xfrm>
        <a:prstGeom prst="roundRect">
          <a:avLst>
            <a:gd name="adj" fmla="val 10000"/>
          </a:avLst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800" b="0" i="0" u="none" strike="noStrike" kern="1200" dirty="0">
              <a:highlight>
                <a:srgbClr val="000000">
                  <a:alpha val="0"/>
                </a:srgbClr>
              </a:highlight>
              <a:latin typeface="Arial"/>
            </a:rPr>
            <a:t>Más probable que suceda </a:t>
          </a:r>
        </a:p>
      </dsp:txBody>
      <dsp:txXfrm>
        <a:off x="4648404" y="458219"/>
        <a:ext cx="3188542" cy="1546167"/>
      </dsp:txXfrm>
    </dsp:sp>
    <dsp:sp modelId="{6B9EEE84-A20D-46ED-A069-A16DD37B3140}">
      <dsp:nvSpPr>
        <dsp:cNvPr id="0" name=""/>
        <dsp:cNvSpPr/>
      </dsp:nvSpPr>
      <dsp:spPr>
        <a:xfrm rot="2142401">
          <a:off x="3134313" y="2613882"/>
          <a:ext cx="1618072" cy="67939"/>
        </a:xfrm>
        <a:custGeom>
          <a:avLst/>
          <a:gdLst/>
          <a:ahLst/>
          <a:cxnLst/>
          <a:rect l="0" t="0" r="0" b="0"/>
          <a:pathLst>
            <a:path>
              <a:moveTo>
                <a:pt x="0" y="33969"/>
              </a:moveTo>
              <a:lnTo>
                <a:pt x="1618072" y="3396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3902898" y="2607400"/>
        <a:ext cx="80903" cy="80903"/>
      </dsp:txXfrm>
    </dsp:sp>
    <dsp:sp modelId="{121B237A-D90A-4BE3-B736-B1629433E2EF}">
      <dsp:nvSpPr>
        <dsp:cNvPr id="0" name=""/>
        <dsp:cNvSpPr/>
      </dsp:nvSpPr>
      <dsp:spPr>
        <a:xfrm>
          <a:off x="4600300" y="2298847"/>
          <a:ext cx="3284750" cy="1642375"/>
        </a:xfrm>
        <a:prstGeom prst="roundRect">
          <a:avLst>
            <a:gd name="adj" fmla="val 10000"/>
          </a:avLst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800" b="0" i="0" u="none" strike="noStrike" kern="1200" dirty="0">
              <a:highlight>
                <a:srgbClr val="000000">
                  <a:alpha val="0"/>
                </a:srgbClr>
              </a:highlight>
              <a:latin typeface="Arial"/>
            </a:rPr>
            <a:t>Menos probable que suceda </a:t>
          </a:r>
        </a:p>
      </dsp:txBody>
      <dsp:txXfrm>
        <a:off x="4648404" y="2346951"/>
        <a:ext cx="3188542" cy="154616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3C7B22-C636-408E-97BF-FDCFBDC70E28}">
      <dsp:nvSpPr>
        <dsp:cNvPr id="0" name=""/>
        <dsp:cNvSpPr/>
      </dsp:nvSpPr>
      <dsp:spPr>
        <a:xfrm>
          <a:off x="0" y="0"/>
          <a:ext cx="6607946" cy="184771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A6DEF8">
                <a:lumMod val="8000"/>
                <a:lumOff val="92000"/>
              </a:srgbClr>
            </a:gs>
            <a:gs pos="100000">
              <a:srgbClr val="A6DEF8"/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C43700"/>
            </a:buClr>
            <a:buChar char="•"/>
          </a:pPr>
          <a:r>
            <a:rPr lang="es" sz="2000" b="0" i="0" u="none" strike="noStrike" kern="1200" dirty="0">
              <a:solidFill>
                <a:srgbClr val="000000"/>
              </a:solidFill>
              <a:highlight>
                <a:srgbClr val="000000">
                  <a:alpha val="0"/>
                </a:srgbClr>
              </a:highlight>
              <a:latin typeface="Arial"/>
            </a:rPr>
            <a:t>Aparta gentilmente a tu hijo del fregadero y llévalo a un grupo de juguetes.</a:t>
          </a:r>
          <a:endParaRPr lang="en-US" sz="1600" kern="1200" dirty="0">
            <a:solidFill>
              <a:schemeClr val="tx1"/>
            </a:solidFill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C43700"/>
            </a:buClr>
            <a:buChar char="•"/>
          </a:pPr>
          <a:r>
            <a:rPr lang="es" sz="2000" b="0" i="0" u="none" strike="noStrike" kern="1200" dirty="0">
              <a:solidFill>
                <a:srgbClr val="000000"/>
              </a:solidFill>
              <a:highlight>
                <a:srgbClr val="000000">
                  <a:alpha val="0"/>
                </a:srgbClr>
              </a:highlight>
              <a:latin typeface="Arial"/>
            </a:rPr>
            <a:t>Siéntate y empieza a jugar con tu hijo.   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506361" y="0"/>
        <a:ext cx="5101584" cy="1847719"/>
      </dsp:txXfrm>
    </dsp:sp>
    <dsp:sp modelId="{5E464444-3E8E-4306-83CD-9A45720F9C6A}">
      <dsp:nvSpPr>
        <dsp:cNvPr id="0" name=""/>
        <dsp:cNvSpPr/>
      </dsp:nvSpPr>
      <dsp:spPr>
        <a:xfrm>
          <a:off x="184771" y="184771"/>
          <a:ext cx="1321589" cy="1478175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/>
          <a:stretch>
            <a:fillRect l="-51624" t="639" r="-16376" b="-639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D51214-A084-4749-BC90-82D4909CE6FE}">
      <dsp:nvSpPr>
        <dsp:cNvPr id="0" name=""/>
        <dsp:cNvSpPr/>
      </dsp:nvSpPr>
      <dsp:spPr>
        <a:xfrm>
          <a:off x="0" y="2032491"/>
          <a:ext cx="6607946" cy="184771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A6DEF8">
                <a:lumMod val="8000"/>
                <a:lumOff val="92000"/>
              </a:srgbClr>
            </a:gs>
            <a:gs pos="100000">
              <a:srgbClr val="A6DEF8"/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C43700"/>
            </a:buClr>
            <a:buChar char="•"/>
          </a:pPr>
          <a:r>
            <a:rPr lang="es" sz="2000" b="0" i="0" u="none" strike="noStrike" kern="1200" dirty="0">
              <a:solidFill>
                <a:srgbClr val="000000"/>
              </a:solidFill>
              <a:highlight>
                <a:srgbClr val="000000">
                  <a:alpha val="0"/>
                </a:srgbClr>
              </a:highlight>
              <a:latin typeface="Arial"/>
            </a:rPr>
            <a:t>"Vamos para arriba y leamos algunos de tus libros nuevos de la biblioteca." </a:t>
          </a:r>
        </a:p>
      </dsp:txBody>
      <dsp:txXfrm>
        <a:off x="1506361" y="2032491"/>
        <a:ext cx="5101584" cy="1847719"/>
      </dsp:txXfrm>
    </dsp:sp>
    <dsp:sp modelId="{57CBF988-BB72-4D26-9A56-452D99D693C9}">
      <dsp:nvSpPr>
        <dsp:cNvPr id="0" name=""/>
        <dsp:cNvSpPr/>
      </dsp:nvSpPr>
      <dsp:spPr>
        <a:xfrm>
          <a:off x="184771" y="2217263"/>
          <a:ext cx="1321589" cy="1478175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2"/>
          <a:stretch>
            <a:fillRect l="-60050" r="-31278" b="-1388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8A458F-0818-4F14-AA0E-14FE70A07DFF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FAB161-9859-4556-98F6-9C4349AAFC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750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3 Min. </a:t>
            </a:r>
          </a:p>
          <a:p>
            <a:pPr marL="0" marR="0" algn="l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endParaRPr lang="en-US" sz="1800" b="1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Notas del Capacitador.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Dependiendo de los conocimientos previos de los participantes, podrías querer entrar en más detalle. Usa este guión para información detallada: </a:t>
            </a:r>
          </a:p>
          <a:p>
            <a:pPr marL="0" marR="0" algn="l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endParaRPr lang="en-US" sz="180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Cuando intentamos entender por qué los niños hacen lo que hacen o tratamos de determinar el significado del comportamiento, puede que hayan escuchado esta palabra antes-</a:t>
            </a: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función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. La función del comportamiento es realmente lo que el niño está tratando de comunicar. El niño quiere obtener, o recibir, algo (por ejemplo, atención, juguete, comida) o está tratando de evitar/escaparse de algo o alguien (por ejemplo, una orden, atención, estimulación).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l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18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tabLst>
                <a:tab pos="0" algn="l"/>
                <a:tab pos="342900" algn="l"/>
              </a:tabLst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Para poder entender el comportamiento, o ser ese detective del comportamiento, tenemos que buscar pistas en lo que pasa antes y lo que pasa después del comportamiento.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Calibri"/>
                <a:cs typeface="Calibri"/>
              </a:rPr>
              <a:t>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Aunque pueda parecerlo, los comportamientos no aparecen "de la nada." Siempre pasa algo </a:t>
            </a:r>
            <a:r>
              <a:rPr lang="es" sz="1800" b="0" i="0" u="sng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antes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 de un comportamiento problemático y siempre pasa algo </a:t>
            </a:r>
            <a:r>
              <a:rPr lang="es" sz="1800" b="0" i="0" u="sng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después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de un comportamiento problemático. Mientras más observemos los comportamientos, y lo que pasa antes y después del comportamiento problemático,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Calibri"/>
                <a:cs typeface="Calibri"/>
              </a:rPr>
              <a:t>¡más pistas tendremos para averiguar por qué los niños hacen lo que hacen!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 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l">
              <a:spcBef>
                <a:spcPct val="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pPr marL="0" marR="0" algn="l" rtl="0">
              <a:spcBef>
                <a:spcPct val="0"/>
              </a:spcBef>
              <a:spcAft>
                <a:spcPct val="0"/>
              </a:spcAft>
            </a:pPr>
            <a:r>
              <a:rPr lang="es" sz="1800" b="0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Calibri"/>
                <a:ea typeface="Calibri"/>
              </a:rPr>
              <a:t>Una vez que puedas identificar el significado, o la función, del comportamiento problemático, puedes identificar un plan para cambiarlo. </a:t>
            </a:r>
          </a:p>
          <a:p>
            <a:pPr marL="0" marR="0" algn="l">
              <a:spcBef>
                <a:spcPct val="0"/>
              </a:spcBef>
              <a:spcAft>
                <a:spcPct val="0"/>
              </a:spcAft>
            </a:pPr>
            <a:endParaRPr lang="en-US" sz="1800" i="1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algn="l" rtl="0">
              <a:spcBef>
                <a:spcPct val="0"/>
              </a:spcBef>
              <a:spcAft>
                <a:spcPct val="0"/>
              </a:spcAft>
            </a:pPr>
            <a:r>
              <a:rPr lang="es" sz="1800" b="0" i="1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Llama la atención de los participantes al gráfico que está en la diapositiva.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l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1800" i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Vamos a ver el ABC: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tabLst>
                <a:tab pos="0" algn="l"/>
                <a:tab pos="342900" algn="l"/>
              </a:tabLst>
            </a:pP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Puede que haya escuchado el término ABC del comportamiento. </a:t>
            </a:r>
            <a:r>
              <a:rPr lang="es" sz="1800" b="0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Calibri"/>
                <a:ea typeface="Calibri"/>
                <a:cs typeface="Calibri"/>
              </a:rPr>
              <a:t>Se pueden encontrar pistas para averigüar el significado del comportamiento en 3 elementos: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l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18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A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significa Antecedente (Antecedent). Antecedente se refiere a lo que sucedió justo ANTES de que ocurriera el comportamiento. Todas estas son cosas que pueden pasar antes de los comportamientos que podrían </a:t>
            </a:r>
            <a:r>
              <a:rPr lang="es" sz="1800" b="0" i="0" u="none" strike="noStrike">
                <a:highlight>
                  <a:srgbClr val="FFFF00"/>
                </a:highlight>
                <a:latin typeface="Calibri"/>
                <a:ea typeface="Times New Roman"/>
                <a:cs typeface="Calibri"/>
              </a:rPr>
              <a:t>activar el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 comportamiento problemático del niño. Dile a los participantes que entrarás en detalle en las próximas diapositivas. 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l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B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 significa Comportamiento (Behavior). El comportamiento se refiere a lo que hizo el niño. Quieres preguntarte a tí mismo "¿Qué apariencia tuvo el comportamiento problemático del niño?"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l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l" rtl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es" sz="1800" b="1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C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Calibri"/>
                <a:ea typeface="Times New Roman"/>
                <a:cs typeface="Calibri"/>
              </a:rPr>
              <a:t>se refiere a las consecuencias del comportamiento problemático del niño. Consecuencia significa simplemente lo que sucedió DESPUES del comportamiento. Dile a los participantes que entrarás en detalle en las próximas diapositivas. 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l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084BE-EB5A-4850-AC2D-36F1464975C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006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0099" y="2990856"/>
            <a:ext cx="7543802" cy="1352388"/>
          </a:xfrm>
        </p:spPr>
        <p:txBody>
          <a:bodyPr anchor="t">
            <a:normAutofit/>
          </a:bodyPr>
          <a:lstStyle>
            <a:lvl1pPr algn="ctr">
              <a:defRPr sz="4000" b="1">
                <a:solidFill>
                  <a:schemeClr val="accent6"/>
                </a:solidFill>
              </a:defRPr>
            </a:lvl1pPr>
          </a:lstStyle>
          <a:p>
            <a:r>
              <a:rPr lang="en-US"/>
              <a:t>Lesson 1: </a:t>
            </a:r>
            <a:br>
              <a:rPr lang="en-US"/>
            </a:br>
            <a:r>
              <a:rPr lang="en-US"/>
              <a:t>Make a Connection!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657349" y="2857654"/>
            <a:ext cx="58293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514474" y="6356357"/>
            <a:ext cx="704851" cy="365125"/>
          </a:xfrm>
        </p:spPr>
        <p:txBody>
          <a:bodyPr/>
          <a:lstStyle/>
          <a:p>
            <a:fld id="{F390DD09-0360-4660-A7E9-639A85444962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19325" y="6356357"/>
            <a:ext cx="300990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29226" y="6356357"/>
            <a:ext cx="666749" cy="365125"/>
          </a:xfrm>
        </p:spPr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1006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13263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65050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16053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9171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12" name="Funding Statement"/>
          <p:cNvSpPr/>
          <p:nvPr userDrawn="1"/>
        </p:nvSpPr>
        <p:spPr>
          <a:xfrm>
            <a:off x="876302" y="2065009"/>
            <a:ext cx="413678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contents of this presentation were developed under a grant from the U.S. Department of Education, </a:t>
            </a:r>
            <a:br>
              <a:rPr lang="en-US"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#H326B170003. However, those contents do not necessarily represent the policy of the U.S. Department of Education, and you should not assume endorsement by the Federal Government. Project officer, Sunyoung Ahn.</a:t>
            </a:r>
          </a:p>
        </p:txBody>
      </p:sp>
      <p:pic>
        <p:nvPicPr>
          <p:cNvPr id="9" name="IDEAs that Work. Office of Special Education Program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419" y="2740421"/>
            <a:ext cx="2065956" cy="1819275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74714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5"/>
            <a:ext cx="7886700" cy="2852737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58629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4842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60750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7791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36544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58856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0DD09-0360-4660-A7E9-639A85444962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033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/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6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4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5">
            <a:lumMod val="75000"/>
          </a:schemeClr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rtl="0"/>
            <a: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Sesión 6: </a:t>
            </a:r>
            <a:b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Responder con determinación</a:t>
            </a:r>
          </a:p>
        </p:txBody>
      </p:sp>
    </p:spTree>
    <p:extLst>
      <p:ext uri="{BB962C8B-B14F-4D97-AF65-F5344CB8AC3E}">
        <p14:creationId xmlns:p14="http://schemas.microsoft.com/office/powerpoint/2010/main" val="117774420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5F349-0D06-487B-A0C5-C4530289C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Consecuencias lógicas 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1C4A871-25E3-6542-8939-3F471B291C14}"/>
              </a:ext>
            </a:extLst>
          </p:cNvPr>
          <p:cNvSpPr txBox="1"/>
          <p:nvPr/>
        </p:nvSpPr>
        <p:spPr>
          <a:xfrm>
            <a:off x="646509" y="1681163"/>
            <a:ext cx="3868340" cy="8239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4"/>
              </a:buClr>
              <a:buFont typeface="Arial" panose="020B0604020202020204" pitchFamily="34" charset="0"/>
              <a:buNone/>
              <a:defRPr sz="1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35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None/>
              <a:defRPr sz="12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0425" rtl="0"/>
            <a:r>
              <a:rPr lang="es" sz="2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Consecuencias </a:t>
            </a:r>
            <a:br>
              <a:rPr lang="es" sz="2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lógicas...</a:t>
            </a:r>
          </a:p>
        </p:txBody>
      </p:sp>
      <p:pic>
        <p:nvPicPr>
          <p:cNvPr id="14" name="Picture 13" descr="icon">
            <a:extLst>
              <a:ext uri="{FF2B5EF4-FFF2-40B4-BE49-F238E27FC236}">
                <a16:creationId xmlns:a16="http://schemas.microsoft.com/office/drawing/2014/main" id="{E73152B6-535F-8A4E-A2CD-0321AA8C0F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59" y="1583108"/>
            <a:ext cx="904875" cy="90487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EF5D5-9325-4B99-A295-147E950E8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649195"/>
            <a:ext cx="3868340" cy="3540467"/>
          </a:xfrm>
        </p:spPr>
        <p:txBody>
          <a:bodyPr>
            <a:noAutofit/>
          </a:bodyPr>
          <a:lstStyle/>
          <a:p>
            <a:pPr marL="288925" indent="-288925" rtl="0">
              <a:buNone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...son una alternativa al castigo</a:t>
            </a:r>
          </a:p>
          <a:p>
            <a:pPr marL="288925" indent="-288925" rtl="0">
              <a:buNone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...están relacionadas lógicamente con el comportamiento del niño</a:t>
            </a:r>
          </a:p>
          <a:p>
            <a:pPr marL="288925" indent="-288925" rtl="0">
              <a:buNone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...deben ser prácticas e impuestas</a:t>
            </a:r>
          </a:p>
          <a:p>
            <a:endParaRPr lang="en-US" altLang="en-US" sz="2400" dirty="0"/>
          </a:p>
          <a:p>
            <a:endParaRPr lang="en-US" altLang="en-US" sz="2400" dirty="0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ECB1A71F-3AE6-444B-953F-121BF68805CB}"/>
              </a:ext>
            </a:extLst>
          </p:cNvPr>
          <p:cNvSpPr txBox="1"/>
          <p:nvPr/>
        </p:nvSpPr>
        <p:spPr>
          <a:xfrm>
            <a:off x="4514849" y="1681163"/>
            <a:ext cx="3887391" cy="8239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4"/>
              </a:buClr>
              <a:buFont typeface="Arial" panose="020B0604020202020204" pitchFamily="34" charset="0"/>
              <a:buNone/>
              <a:defRPr sz="15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35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None/>
              <a:defRPr sz="12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0425" rtl="0"/>
            <a:r>
              <a:rPr lang="es" sz="2400" b="1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Consejos</a:t>
            </a:r>
          </a:p>
        </p:txBody>
      </p:sp>
      <p:pic>
        <p:nvPicPr>
          <p:cNvPr id="15" name="Picture 14" descr="icon - lightbulb">
            <a:extLst>
              <a:ext uri="{FF2B5EF4-FFF2-40B4-BE49-F238E27FC236}">
                <a16:creationId xmlns:a16="http://schemas.microsoft.com/office/drawing/2014/main" id="{08850F8F-9012-9640-899E-239AAE8813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52" y="1757900"/>
            <a:ext cx="653170" cy="653170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E0B3E9E-4B5D-40A7-82C1-7AFDC7A9D6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649195"/>
            <a:ext cx="3887391" cy="3540467"/>
          </a:xfrm>
          <a:ln w="57150">
            <a:noFill/>
          </a:ln>
        </p:spPr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Selecciona sólo las opciones que estás dispuesto a hacer cumplir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Explica las opciones con calma, claridad y respeto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Planifica las consecuencias con antelación </a:t>
            </a:r>
          </a:p>
        </p:txBody>
      </p:sp>
    </p:spTree>
    <p:extLst>
      <p:ext uri="{BB962C8B-B14F-4D97-AF65-F5344CB8AC3E}">
        <p14:creationId xmlns:p14="http://schemas.microsoft.com/office/powerpoint/2010/main" val="248912869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01BAA-83DF-488B-BC31-EEDAE9BE8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Consecuencias lógicas en acción </a:t>
            </a:r>
          </a:p>
        </p:txBody>
      </p:sp>
      <p:grpSp>
        <p:nvGrpSpPr>
          <p:cNvPr id="6" name="Group 5" descr="Scenario 1 of Logical Consequences">
            <a:extLst>
              <a:ext uri="{FF2B5EF4-FFF2-40B4-BE49-F238E27FC236}">
                <a16:creationId xmlns:a16="http://schemas.microsoft.com/office/drawing/2014/main" id="{DAC69271-C50E-8945-AE32-C576058AD8D7}"/>
              </a:ext>
            </a:extLst>
          </p:cNvPr>
          <p:cNvGrpSpPr/>
          <p:nvPr/>
        </p:nvGrpSpPr>
        <p:grpSpPr>
          <a:xfrm>
            <a:off x="1003176" y="1598064"/>
            <a:ext cx="7137648" cy="4345536"/>
            <a:chOff x="1003176" y="1598064"/>
            <a:chExt cx="7137648" cy="434553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F37A4F1-765F-BA4A-923B-AF7F6FC6C8E8}"/>
                </a:ext>
              </a:extLst>
            </p:cNvPr>
            <p:cNvSpPr/>
            <p:nvPr/>
          </p:nvSpPr>
          <p:spPr>
            <a:xfrm>
              <a:off x="1003176" y="1598064"/>
              <a:ext cx="7137648" cy="992736"/>
            </a:xfrm>
            <a:prstGeom prst="rect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rtl="0">
                <a:spcAft>
                  <a:spcPts val="600"/>
                </a:spcAft>
              </a:pPr>
              <a:r>
                <a:rPr lang="es" b="1" i="0" u="none" strike="noStrike" dirty="0">
                  <a:solidFill>
                    <a:srgbClr val="BBF4FF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  <a:t>Escenario 1: </a:t>
              </a:r>
              <a:br>
                <a:rPr lang="es" b="1" i="0" u="none" strike="noStrike" dirty="0">
                  <a:solidFill>
                    <a:srgbClr val="FFFFFF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</a:br>
              <a:r>
                <a:rPr lang="es" sz="2400" b="1" i="0" u="none" strike="noStrike" dirty="0">
                  <a:solidFill>
                    <a:srgbClr val="FFFFFF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  <a:t>Dustin se rehúsa a lavarse las manos </a:t>
              </a:r>
              <a:br>
                <a:rPr lang="es" sz="2400" b="1" i="0" u="none" strike="noStrike" dirty="0">
                  <a:solidFill>
                    <a:srgbClr val="FFFFFF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</a:br>
              <a:r>
                <a:rPr lang="es" sz="2400" b="1" i="0" u="none" strike="noStrike" dirty="0">
                  <a:solidFill>
                    <a:srgbClr val="FFFFFF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  <a:t>antes de comerse una golosina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7788B10-0884-8E43-8321-76245FFAA4B5}"/>
                </a:ext>
              </a:extLst>
            </p:cNvPr>
            <p:cNvSpPr/>
            <p:nvPr/>
          </p:nvSpPr>
          <p:spPr>
            <a:xfrm>
              <a:off x="1003176" y="2590800"/>
              <a:ext cx="7137648" cy="3352800"/>
            </a:xfrm>
            <a:prstGeom prst="rect">
              <a:avLst/>
            </a:prstGeom>
            <a:gradFill>
              <a:gsLst>
                <a:gs pos="0">
                  <a:srgbClr val="A6DEF8">
                    <a:lumMod val="8000"/>
                    <a:lumOff val="92000"/>
                  </a:srgbClr>
                </a:gs>
                <a:gs pos="100000">
                  <a:srgbClr val="A6DEF8"/>
                </a:gs>
              </a:gsLst>
              <a:lin ang="5400000" scaled="1"/>
            </a:gradFill>
            <a:ln w="28575">
              <a:solidFill>
                <a:schemeClr val="accent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rtl="0">
                <a:spcAft>
                  <a:spcPts val="600"/>
                </a:spcAft>
              </a:pPr>
              <a:r>
                <a:rPr lang="es" sz="2000" b="0" i="0" u="none" strike="noStrike">
                  <a:solidFill>
                    <a:srgbClr val="80808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  <a:t>La madre de Dustin le repite la regla a Dustin: </a:t>
              </a:r>
              <a:br>
                <a:rPr lang="es" sz="2000" b="0" i="0" u="none" strike="noStrike">
                  <a:solidFill>
                    <a:srgbClr val="A6A6A6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</a:br>
              <a:r>
                <a:rPr lang="es" sz="2000" b="0" i="1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  <a:t>"Tienes que lavarte las manos para comer." </a:t>
              </a:r>
            </a:p>
            <a:p>
              <a:pPr algn="ctr" rtl="0">
                <a:spcAft>
                  <a:spcPts val="600"/>
                </a:spcAft>
              </a:pPr>
              <a:r>
                <a:rPr lang="es" sz="2000" b="0" i="0" u="none" strike="noStrike">
                  <a:solidFill>
                    <a:srgbClr val="80808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  <a:t>Dustin se sigue rehusando. </a:t>
              </a:r>
            </a:p>
            <a:p>
              <a:pPr algn="ctr" rtl="0">
                <a:spcAft>
                  <a:spcPts val="600"/>
                </a:spcAft>
              </a:pPr>
              <a:r>
                <a:rPr lang="es" sz="2000" b="0" i="0" u="none" strike="noStrike">
                  <a:solidFill>
                    <a:srgbClr val="80808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  <a:t>Su madre responde </a:t>
              </a:r>
              <a:br>
                <a:rPr lang="es" sz="2000" b="0" i="0" u="none" strike="noStrike">
                  <a:solidFill>
                    <a:srgbClr val="80808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</a:br>
              <a:r>
                <a:rPr lang="es" sz="2000" b="0" i="1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  <a:t>"Puedes lavarte las manos y comerte una golosina, o puedes seguir jugando mientras tus hermanos se comen una golosina. Si necesitas mi ayuda para lavarte las manos, puedo ayudarte."</a:t>
              </a:r>
              <a:endParaRPr lang="en-US" sz="2000" i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386534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01BAA-83DF-488B-BC31-EEDAE9BE8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0977" y="-216795"/>
            <a:ext cx="4014668" cy="113925"/>
          </a:xfrm>
        </p:spPr>
        <p:txBody>
          <a:bodyPr>
            <a:noAutofit/>
          </a:bodyPr>
          <a:lstStyle/>
          <a:p>
            <a:pPr rtl="0"/>
            <a:r>
              <a:rPr lang="es" sz="1200" b="1" i="0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  <a:t>Consecuencias Lógicas en la Acción 2 </a:t>
            </a:r>
          </a:p>
        </p:txBody>
      </p:sp>
      <p:grpSp>
        <p:nvGrpSpPr>
          <p:cNvPr id="6" name="Group 5" descr="Scenario 2 of Logical Consequences">
            <a:extLst>
              <a:ext uri="{FF2B5EF4-FFF2-40B4-BE49-F238E27FC236}">
                <a16:creationId xmlns:a16="http://schemas.microsoft.com/office/drawing/2014/main" id="{9E050451-72EF-5C4A-B2FE-B772C6A82332}"/>
              </a:ext>
            </a:extLst>
          </p:cNvPr>
          <p:cNvGrpSpPr/>
          <p:nvPr/>
        </p:nvGrpSpPr>
        <p:grpSpPr>
          <a:xfrm>
            <a:off x="1003176" y="1598064"/>
            <a:ext cx="7137648" cy="4345536"/>
            <a:chOff x="1003176" y="1598064"/>
            <a:chExt cx="7137648" cy="434553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81D761-A304-B642-BD41-4A592B4FA247}"/>
                </a:ext>
              </a:extLst>
            </p:cNvPr>
            <p:cNvSpPr/>
            <p:nvPr/>
          </p:nvSpPr>
          <p:spPr>
            <a:xfrm>
              <a:off x="1003176" y="1598064"/>
              <a:ext cx="7137648" cy="992736"/>
            </a:xfrm>
            <a:prstGeom prst="rect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rtl="0">
                <a:spcAft>
                  <a:spcPts val="600"/>
                </a:spcAft>
              </a:pPr>
              <a:r>
                <a:rPr lang="es" b="1" i="0" u="none" strike="noStrike" dirty="0">
                  <a:solidFill>
                    <a:srgbClr val="BBF4FF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  <a:t>Escenario 2:</a:t>
              </a:r>
              <a:br>
                <a:rPr lang="es" b="1" i="0" u="none" strike="noStrike" dirty="0">
                  <a:solidFill>
                    <a:srgbClr val="BBF4FF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</a:br>
              <a:r>
                <a:rPr lang="es" sz="2400" b="1" i="0" u="none" strike="noStrike" dirty="0">
                  <a:solidFill>
                    <a:srgbClr val="FFFFFF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cs typeface="Calibri"/>
                </a:rPr>
                <a:t>Kyra arroja un bloque en la cocina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0DA0CEB-B705-1B4D-97A3-1480E7EEE8B3}"/>
                </a:ext>
              </a:extLst>
            </p:cNvPr>
            <p:cNvSpPr/>
            <p:nvPr/>
          </p:nvSpPr>
          <p:spPr>
            <a:xfrm>
              <a:off x="1003176" y="2590800"/>
              <a:ext cx="7137648" cy="3352800"/>
            </a:xfrm>
            <a:prstGeom prst="rect">
              <a:avLst/>
            </a:prstGeom>
            <a:gradFill>
              <a:gsLst>
                <a:gs pos="0">
                  <a:srgbClr val="A6DEF8">
                    <a:lumMod val="8000"/>
                    <a:lumOff val="92000"/>
                  </a:srgbClr>
                </a:gs>
                <a:gs pos="100000">
                  <a:srgbClr val="A6DEF8"/>
                </a:gs>
              </a:gsLst>
              <a:lin ang="5400000" scaled="1"/>
            </a:gradFill>
            <a:ln w="28575">
              <a:solidFill>
                <a:schemeClr val="accent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R="0" lvl="0" algn="ctr" rtl="0">
                <a:lnSpc>
                  <a:spcPct val="107000"/>
                </a:lnSpc>
                <a:spcBef>
                  <a:spcPct val="0"/>
                </a:spcBef>
                <a:spcAft>
                  <a:spcPts val="800"/>
                </a:spcAft>
              </a:pPr>
              <a:r>
                <a:rPr lang="es" sz="2400" b="0" i="0" u="none" strike="noStrike" dirty="0">
                  <a:solidFill>
                    <a:srgbClr val="80808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  <a:t>Su padre le recuerda la regla </a:t>
              </a:r>
              <a:br>
                <a:rPr lang="es" sz="2400" b="0" i="0" u="none" strike="noStrike" dirty="0">
                  <a:solidFill>
                    <a:srgbClr val="80808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</a:br>
              <a:r>
                <a:rPr lang="es" sz="2400" b="0" i="1" u="none" strike="noStrike" dirty="0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  <a:t>"Los juguetes tienen que quedarse </a:t>
              </a:r>
              <a:br>
                <a:rPr lang="es" sz="2400" b="0" i="1" u="none" strike="noStrike" dirty="0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</a:br>
              <a:r>
                <a:rPr lang="es" sz="2400" b="0" i="1" u="none" strike="noStrike" dirty="0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  <a:t>en el suelo de la cocina." </a:t>
              </a:r>
            </a:p>
            <a:p>
              <a:pPr marR="0" lvl="0" algn="ctr" rtl="0">
                <a:lnSpc>
                  <a:spcPct val="107000"/>
                </a:lnSpc>
                <a:spcBef>
                  <a:spcPct val="0"/>
                </a:spcBef>
                <a:spcAft>
                  <a:spcPts val="800"/>
                </a:spcAft>
              </a:pPr>
              <a:r>
                <a:rPr lang="es" sz="2400" b="0" i="0" u="none" strike="noStrike" dirty="0">
                  <a:solidFill>
                    <a:srgbClr val="80808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  <a:t>Cuando Kyra continua arrojando los bloques, </a:t>
              </a:r>
              <a:br>
                <a:rPr lang="es" sz="2400" b="0" i="0" u="none" strike="noStrike" dirty="0">
                  <a:solidFill>
                    <a:srgbClr val="80808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</a:br>
              <a:r>
                <a:rPr lang="es" sz="2400" b="0" i="0" u="none" strike="noStrike" dirty="0">
                  <a:solidFill>
                    <a:srgbClr val="80808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  <a:t>su padre le da una opción: </a:t>
              </a:r>
              <a:br>
                <a:rPr lang="es" sz="2400" b="0" i="0" u="none" strike="noStrike" dirty="0">
                  <a:solidFill>
                    <a:srgbClr val="80808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</a:br>
              <a:r>
                <a:rPr lang="es" sz="2400" b="0" i="1" u="none" strike="noStrike" dirty="0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  <a:t>"Los bloques se quedan en el suelo de la cocina, </a:t>
              </a:r>
              <a:br>
                <a:rPr lang="es" sz="2400" b="0" i="1" u="none" strike="noStrike" dirty="0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</a:br>
              <a:r>
                <a:rPr lang="es" sz="2400" b="0" i="1" u="none" strike="noStrike" dirty="0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Calibri"/>
                  <a:ea typeface="Times New Roman"/>
                  <a:cs typeface="Calibri"/>
                </a:rPr>
                <a:t>o se tienen que guardar."</a:t>
              </a:r>
              <a:endParaRPr lang="en-US" sz="2400" i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ED03FF09-1861-C541-A003-EEEB928EE33F}"/>
              </a:ext>
            </a:extLst>
          </p:cNvPr>
          <p:cNvSpPr txBox="1"/>
          <p:nvPr/>
        </p:nvSpPr>
        <p:spPr>
          <a:xfrm>
            <a:off x="438540" y="323166"/>
            <a:ext cx="8285582" cy="127489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rtl="0"/>
            <a:r>
              <a:rPr lang="es" sz="3600" b="1" i="0" u="none" strike="noStrike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Century Gothic"/>
              </a:rPr>
              <a:t>Consecuencias lógicas en acción</a:t>
            </a:r>
          </a:p>
        </p:txBody>
      </p:sp>
    </p:spTree>
    <p:extLst>
      <p:ext uri="{BB962C8B-B14F-4D97-AF65-F5344CB8AC3E}">
        <p14:creationId xmlns:p14="http://schemas.microsoft.com/office/powerpoint/2010/main" val="362102861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15A45-EE68-47A6-9030-5F88C4BC9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Desafío de consecuencias lógicas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B0CDAE-82F1-44B3-8B57-1333F6A60C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>
            <a:noAutofit/>
          </a:bodyPr>
          <a:lstStyle/>
          <a:p>
            <a:pPr marL="514350" lvl="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El niño no deja de echar agua fuera de la bañera.</a:t>
            </a:r>
          </a:p>
          <a:p>
            <a:pPr marL="514350" lvl="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El niño deja sus juguetes en el suelo.</a:t>
            </a:r>
          </a:p>
          <a:p>
            <a:pPr marL="514350" lvl="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El niño pinta la mesa y el suelo con pintura de dedos.</a:t>
            </a:r>
          </a:p>
          <a:p>
            <a:pPr marL="514350" lvl="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El niño no se pone su pijama a tiempo para ver su programa favorito.</a:t>
            </a:r>
          </a:p>
          <a:p>
            <a:pPr marL="514350" lvl="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El niño sigue golpeando un juguete cuando se le pide que esté quieto.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47586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descr="Icono de marca de verificación.">
            <a:extLst>
              <a:ext uri="{FF2B5EF4-FFF2-40B4-BE49-F238E27FC236}">
                <a16:creationId xmlns:a16="http://schemas.microsoft.com/office/drawing/2014/main" id="{B9D21626-1FB8-7947-B334-F01875256D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21281" y="420091"/>
            <a:ext cx="9161938" cy="1136861"/>
            <a:chOff x="421281" y="420091"/>
            <a:chExt cx="9161938" cy="113686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703D8ED-7E9C-6848-B3CC-166C992E6479}"/>
                </a:ext>
              </a:extLst>
            </p:cNvPr>
            <p:cNvSpPr/>
            <p:nvPr/>
          </p:nvSpPr>
          <p:spPr>
            <a:xfrm>
              <a:off x="1392195" y="420092"/>
              <a:ext cx="7817708" cy="107130"/>
            </a:xfrm>
            <a:prstGeom prst="rect">
              <a:avLst/>
            </a:prstGeom>
            <a:solidFill>
              <a:srgbClr val="76BC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92F6BD0-4A04-1649-8B70-5422D76EC832}"/>
                </a:ext>
              </a:extLst>
            </p:cNvPr>
            <p:cNvSpPr/>
            <p:nvPr/>
          </p:nvSpPr>
          <p:spPr>
            <a:xfrm>
              <a:off x="1765511" y="1449822"/>
              <a:ext cx="7817708" cy="107130"/>
            </a:xfrm>
            <a:prstGeom prst="rect">
              <a:avLst/>
            </a:prstGeom>
            <a:solidFill>
              <a:srgbClr val="76BC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8" name="Picture 7" descr="Logo de NCPMI hacia la izquierda e ilustración de una ciudad en la derecha.">
              <a:extLst>
                <a:ext uri="{FF2B5EF4-FFF2-40B4-BE49-F238E27FC236}">
                  <a16:creationId xmlns:a16="http://schemas.microsoft.com/office/drawing/2014/main" id="{F831CE04-80E1-1848-A661-C4777E6A2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281" y="420091"/>
              <a:ext cx="1136861" cy="1136861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84D0AC0-0240-4313-AC76-0071ADA27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20091"/>
            <a:ext cx="7886700" cy="1136861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Aplícalo y pruébalo 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1A27C-B203-42B5-9AD5-998CF858F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82836"/>
            <a:ext cx="7204106" cy="4698179"/>
          </a:xfrm>
        </p:spPr>
        <p:txBody>
          <a:bodyPr>
            <a:noAutofit/>
          </a:bodyPr>
          <a:lstStyle/>
          <a:p>
            <a:pPr rtl="0"/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Enumera algunas situaciones problemáticas </a:t>
            </a:r>
          </a:p>
          <a:p>
            <a:pPr rtl="0"/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Escribe las posibles consecuencias lógicas para cada situación </a:t>
            </a:r>
          </a:p>
        </p:txBody>
      </p:sp>
      <p:grpSp>
        <p:nvGrpSpPr>
          <p:cNvPr id="18" name="Group 17" descr="Actividad 3">
            <a:extLst>
              <a:ext uri="{FF2B5EF4-FFF2-40B4-BE49-F238E27FC236}">
                <a16:creationId xmlns:a16="http://schemas.microsoft.com/office/drawing/2014/main" id="{5F2F1697-F829-FF4F-AC40-D65766290FE2}"/>
              </a:ext>
            </a:extLst>
          </p:cNvPr>
          <p:cNvGrpSpPr/>
          <p:nvPr/>
        </p:nvGrpSpPr>
        <p:grpSpPr>
          <a:xfrm>
            <a:off x="6908590" y="5335317"/>
            <a:ext cx="2235410" cy="708102"/>
            <a:chOff x="471204" y="7639664"/>
            <a:chExt cx="2235410" cy="70810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E14097B-9910-DE4D-A976-A0626BC0EF26}"/>
                </a:ext>
              </a:extLst>
            </p:cNvPr>
            <p:cNvSpPr txBox="1"/>
            <p:nvPr/>
          </p:nvSpPr>
          <p:spPr>
            <a:xfrm>
              <a:off x="1179306" y="7648210"/>
              <a:ext cx="1527308" cy="307777"/>
            </a:xfrm>
            <a:prstGeom prst="rect">
              <a:avLst/>
            </a:prstGeom>
            <a:solidFill>
              <a:srgbClr val="76BC21"/>
            </a:solidFill>
            <a:ln>
              <a:solidFill>
                <a:schemeClr val="tx2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noAutofit/>
            </a:bodyPr>
            <a:lstStyle/>
            <a:p>
              <a:pPr rtl="0"/>
              <a:r>
                <a:rPr lang="es" sz="1400" b="0" i="0" u="none" strike="noStrike" dirty="0">
                  <a:solidFill>
                    <a:srgbClr val="2B3D50"/>
                  </a:solidFill>
                  <a:highlight>
                    <a:srgbClr val="000000">
                      <a:alpha val="0"/>
                    </a:srgbClr>
                  </a:highlight>
                  <a:latin typeface="Arial"/>
                </a:rPr>
                <a:t>Actividad 2</a:t>
              </a:r>
            </a:p>
          </p:txBody>
        </p:sp>
        <p:pic>
          <p:nvPicPr>
            <p:cNvPr id="20" name="Picture 19" descr="Icon&#10;&#10;Description automatically generated">
              <a:extLst>
                <a:ext uri="{FF2B5EF4-FFF2-40B4-BE49-F238E27FC236}">
                  <a16:creationId xmlns:a16="http://schemas.microsoft.com/office/drawing/2014/main" id="{DA4AA22D-846B-7F46-8C44-FEBFEB07F0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204" y="7639664"/>
              <a:ext cx="708102" cy="708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10438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F0ABD-4EC8-49E4-9AC8-C430461B9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  <a:t>Reorientación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FD269-9D58-47F1-B2AA-37955D8261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6102" y="1408375"/>
            <a:ext cx="7886700" cy="4351338"/>
          </a:xfrm>
        </p:spPr>
        <p:txBody>
          <a:bodyPr>
            <a:noAutofit/>
          </a:bodyPr>
          <a:lstStyle/>
          <a:p>
            <a:pPr marL="0" indent="0" rtl="0">
              <a:buNone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Interrumpir un comportamiento y reorientar al niño hacia otra actividad. </a:t>
            </a:r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endParaRPr lang="en-US" dirty="0"/>
          </a:p>
        </p:txBody>
      </p:sp>
      <p:graphicFrame>
        <p:nvGraphicFramePr>
          <p:cNvPr id="8" name="Diagram 7" descr="diagram of redirecting a child">
            <a:extLst>
              <a:ext uri="{FF2B5EF4-FFF2-40B4-BE49-F238E27FC236}">
                <a16:creationId xmlns:a16="http://schemas.microsoft.com/office/drawing/2014/main" id="{F52B2A55-CE01-3040-86F9-EDBB77FA0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477789"/>
              </p:ext>
            </p:extLst>
          </p:nvPr>
        </p:nvGraphicFramePr>
        <p:xfrm>
          <a:off x="1186649" y="2396587"/>
          <a:ext cx="6607946" cy="3881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3166835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D001D-2A25-4B9D-95A2-B7117C4BD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Reorientación para la </a:t>
            </a:r>
            <a:r>
              <a:rPr lang="es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e</a:t>
            </a: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nseñanza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BE2B15-319B-47B0-B992-4699D0D53F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50429"/>
            <a:ext cx="7886700" cy="794936"/>
          </a:xfrm>
        </p:spPr>
        <p:txBody>
          <a:bodyPr>
            <a:noAutofit/>
          </a:bodyPr>
          <a:lstStyle/>
          <a:p>
            <a:pPr marL="0" indent="0" algn="ctr" rtl="0" eaLnBrk="1" hangingPunct="1">
              <a:lnSpc>
                <a:spcPct val="90000"/>
              </a:lnSpc>
              <a:buNone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La reorientación también puede ser </a:t>
            </a:r>
            <a:r>
              <a:rPr lang="es" sz="2400" dirty="0">
                <a:highlight>
                  <a:srgbClr val="000000">
                    <a:alpha val="0"/>
                  </a:srgbClr>
                </a:highlight>
                <a:latin typeface="Arial"/>
              </a:rPr>
              <a:t>emple</a:t>
            </a: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ada </a:t>
            </a:r>
            <a:b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para indicarle a un niño que use una habilidad apropiada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5C23FB-14E1-A443-A577-5475D1BF934B}"/>
              </a:ext>
            </a:extLst>
          </p:cNvPr>
          <p:cNvSpPr txBox="1"/>
          <p:nvPr/>
        </p:nvSpPr>
        <p:spPr>
          <a:xfrm>
            <a:off x="558312" y="2581524"/>
            <a:ext cx="7886700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033463" lvl="1" indent="-1025525" rtl="0">
              <a:lnSpc>
                <a:spcPct val="90000"/>
              </a:lnSpc>
            </a:pPr>
            <a:r>
              <a:rPr lang="es" sz="1800" b="0" i="1" u="none" strike="noStrike">
                <a:solidFill>
                  <a:srgbClr val="008EA9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Ejemplo: </a:t>
            </a:r>
            <a:r>
              <a:rPr lang="es" sz="1800" b="0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Un niño empieza a gritar y pegar porque están frustrados tratando de armar un juguete. </a:t>
            </a:r>
          </a:p>
        </p:txBody>
      </p:sp>
      <p:grpSp>
        <p:nvGrpSpPr>
          <p:cNvPr id="10" name="Group 9" descr="Example of father and son conversation">
            <a:extLst>
              <a:ext uri="{FF2B5EF4-FFF2-40B4-BE49-F238E27FC236}">
                <a16:creationId xmlns:a16="http://schemas.microsoft.com/office/drawing/2014/main" id="{DA54037B-650E-D94E-86AD-0730F84EA62D}"/>
              </a:ext>
            </a:extLst>
          </p:cNvPr>
          <p:cNvGrpSpPr/>
          <p:nvPr/>
        </p:nvGrpSpPr>
        <p:grpSpPr>
          <a:xfrm>
            <a:off x="1635369" y="3167992"/>
            <a:ext cx="6295293" cy="1085602"/>
            <a:chOff x="1521069" y="264770"/>
            <a:chExt cx="6295293" cy="1085602"/>
          </a:xfrm>
        </p:grpSpPr>
        <p:sp>
          <p:nvSpPr>
            <p:cNvPr id="4" name="Pentagon 3">
              <a:extLst>
                <a:ext uri="{FF2B5EF4-FFF2-40B4-BE49-F238E27FC236}">
                  <a16:creationId xmlns:a16="http://schemas.microsoft.com/office/drawing/2014/main" id="{8BFFCA54-C1DD-ED48-84D2-BE6CEA9A9169}"/>
                </a:ext>
              </a:extLst>
            </p:cNvPr>
            <p:cNvSpPr/>
            <p:nvPr/>
          </p:nvSpPr>
          <p:spPr>
            <a:xfrm>
              <a:off x="1521069" y="264770"/>
              <a:ext cx="3050931" cy="1055077"/>
            </a:xfrm>
            <a:prstGeom prst="homePlat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rtl="0"/>
              <a:r>
                <a:rPr lang="es" sz="1600" b="0" i="0" u="none" strike="noStrike" dirty="0">
                  <a:solidFill>
                    <a:srgbClr val="A6DEF8"/>
                  </a:solidFill>
                  <a:highlight>
                    <a:srgbClr val="000000">
                      <a:alpha val="0"/>
                    </a:srgbClr>
                  </a:highlight>
                  <a:latin typeface="Arial"/>
                </a:rPr>
                <a:t>Padre a hijo:</a:t>
              </a:r>
              <a:br>
                <a:rPr lang="es" sz="1600" b="0" i="0" u="none" strike="noStrike" dirty="0">
                  <a:solidFill>
                    <a:srgbClr val="A6DEF8"/>
                  </a:solidFill>
                  <a:highlight>
                    <a:srgbClr val="000000">
                      <a:alpha val="0"/>
                    </a:srgbClr>
                  </a:highlight>
                  <a:latin typeface="Arial"/>
                </a:rPr>
              </a:br>
              <a:r>
                <a:rPr lang="es" sz="1600" b="0" i="0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"</a:t>
              </a:r>
              <a:r>
                <a:rPr lang="es" sz="1600" b="0" i="1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Marcus, puedes decir 'Ayuda por favor.'"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0EDE834-0570-9044-AB3A-19CA39EDA226}"/>
                </a:ext>
              </a:extLst>
            </p:cNvPr>
            <p:cNvSpPr/>
            <p:nvPr/>
          </p:nvSpPr>
          <p:spPr>
            <a:xfrm>
              <a:off x="4572000" y="264770"/>
              <a:ext cx="3244362" cy="108560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rtl="0"/>
              <a:r>
                <a:rPr lang="es" sz="1600" b="0" i="0" u="none" strike="noStrike">
                  <a:solidFill>
                    <a:srgbClr val="A6DEF8"/>
                  </a:solidFill>
                  <a:highlight>
                    <a:srgbClr val="000000">
                      <a:alpha val="0"/>
                    </a:srgbClr>
                  </a:highlight>
                  <a:latin typeface="Arial"/>
                </a:rPr>
                <a:t>Marcus: </a:t>
              </a:r>
              <a:r>
                <a:rPr lang="es" sz="1600" b="0" i="0" u="none" strike="noStrike">
                  <a:highlight>
                    <a:srgbClr val="000000">
                      <a:alpha val="0"/>
                    </a:srgbClr>
                  </a:highlight>
                  <a:latin typeface="Arial"/>
                </a:rPr>
                <a:t>"</a:t>
              </a:r>
              <a:r>
                <a:rPr lang="es" sz="1600" b="0" i="1" u="none" strike="noStrike">
                  <a:highlight>
                    <a:srgbClr val="000000">
                      <a:alpha val="0"/>
                    </a:srgbClr>
                  </a:highlight>
                  <a:latin typeface="Arial"/>
                </a:rPr>
                <a:t>Ayuda por favor."</a:t>
              </a:r>
            </a:p>
            <a:p>
              <a:pPr algn="ctr" rtl="0"/>
              <a:r>
                <a:rPr lang="es" sz="1600" b="0" i="0" u="none" strike="noStrike">
                  <a:highlight>
                    <a:srgbClr val="000000">
                      <a:alpha val="0"/>
                    </a:srgbClr>
                  </a:highlight>
                  <a:latin typeface="Arial"/>
                </a:rPr>
                <a:t>Papá arma el juguete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51A8104C-F317-0B40-A37E-96EFEAC23F7E}"/>
              </a:ext>
            </a:extLst>
          </p:cNvPr>
          <p:cNvSpPr txBox="1"/>
          <p:nvPr/>
        </p:nvSpPr>
        <p:spPr>
          <a:xfrm>
            <a:off x="628650" y="4253594"/>
            <a:ext cx="78867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es" sz="1800" b="0" i="1" u="none" strike="noStrike" dirty="0">
                <a:solidFill>
                  <a:srgbClr val="008EA9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Ejemplo: </a:t>
            </a:r>
            <a:r>
              <a:rPr lang="es" sz="1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Un bebé empieza a estar inquieto mientras se encuentra sentado en la trona después de la cena. </a:t>
            </a:r>
          </a:p>
        </p:txBody>
      </p:sp>
      <p:grpSp>
        <p:nvGrpSpPr>
          <p:cNvPr id="9" name="Group 8" descr="Example of mother and child conversation">
            <a:extLst>
              <a:ext uri="{FF2B5EF4-FFF2-40B4-BE49-F238E27FC236}">
                <a16:creationId xmlns:a16="http://schemas.microsoft.com/office/drawing/2014/main" id="{D3D9E44B-90F3-3C43-A68A-F9EF0C10B160}"/>
              </a:ext>
            </a:extLst>
          </p:cNvPr>
          <p:cNvGrpSpPr/>
          <p:nvPr/>
        </p:nvGrpSpPr>
        <p:grpSpPr>
          <a:xfrm>
            <a:off x="1635369" y="4881974"/>
            <a:ext cx="6295293" cy="1358163"/>
            <a:chOff x="1521069" y="5209691"/>
            <a:chExt cx="6295293" cy="1358163"/>
          </a:xfrm>
        </p:grpSpPr>
        <p:sp>
          <p:nvSpPr>
            <p:cNvPr id="6" name="Pentagon 5">
              <a:extLst>
                <a:ext uri="{FF2B5EF4-FFF2-40B4-BE49-F238E27FC236}">
                  <a16:creationId xmlns:a16="http://schemas.microsoft.com/office/drawing/2014/main" id="{1460EA78-443B-5346-8DA0-300429D68411}"/>
                </a:ext>
              </a:extLst>
            </p:cNvPr>
            <p:cNvSpPr/>
            <p:nvPr/>
          </p:nvSpPr>
          <p:spPr>
            <a:xfrm>
              <a:off x="1521069" y="5209691"/>
              <a:ext cx="3050931" cy="1358163"/>
            </a:xfrm>
            <a:prstGeom prst="homePlat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rtl="0"/>
              <a:r>
                <a:rPr lang="es" sz="1600" b="0" i="0" u="none" strike="noStrike" dirty="0">
                  <a:solidFill>
                    <a:srgbClr val="A6DEF8"/>
                  </a:solidFill>
                  <a:highlight>
                    <a:srgbClr val="000000">
                      <a:alpha val="0"/>
                    </a:srgbClr>
                  </a:highlight>
                  <a:latin typeface="Arial"/>
                </a:rPr>
                <a:t>Madre a hija: </a:t>
              </a:r>
              <a:r>
                <a:rPr lang="es" sz="1600" b="0" i="0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"</a:t>
              </a:r>
              <a:r>
                <a:rPr lang="es" sz="1600" b="0" i="1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Gabriella, puedes decir 'Todo listo.'" </a:t>
              </a:r>
              <a:r>
                <a:rPr lang="es" sz="1400" b="0" i="1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(haciendo la señal de todo listo mientras habla)</a:t>
              </a:r>
              <a:endParaRPr lang="en-US" sz="1600" i="1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6D65C17-114A-BC49-A24F-98B5036B7987}"/>
                </a:ext>
              </a:extLst>
            </p:cNvPr>
            <p:cNvSpPr/>
            <p:nvPr/>
          </p:nvSpPr>
          <p:spPr>
            <a:xfrm>
              <a:off x="4572000" y="5209691"/>
              <a:ext cx="3244362" cy="135816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rtl="0"/>
              <a:r>
                <a:rPr lang="es" sz="1600" b="0" i="0" u="none" strike="noStrike" dirty="0">
                  <a:solidFill>
                    <a:srgbClr val="A6DEF8"/>
                  </a:solidFill>
                  <a:highlight>
                    <a:srgbClr val="000000">
                      <a:alpha val="0"/>
                    </a:srgbClr>
                  </a:highlight>
                  <a:latin typeface="Arial"/>
                </a:rPr>
                <a:t>Gabriella hace la señal: </a:t>
              </a:r>
            </a:p>
            <a:p>
              <a:pPr algn="ctr" rtl="0"/>
              <a:r>
                <a:rPr lang="es" sz="1600" b="0" i="0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"</a:t>
              </a:r>
              <a:r>
                <a:rPr lang="es" sz="1600" b="0" i="1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Todo listo."</a:t>
              </a:r>
            </a:p>
            <a:p>
              <a:pPr algn="ctr" rtl="0"/>
              <a:r>
                <a:rPr lang="es" sz="1600" b="0" i="0" u="none" strike="noStrike" dirty="0">
                  <a:highlight>
                    <a:srgbClr val="000000">
                      <a:alpha val="0"/>
                    </a:srgbClr>
                  </a:highlight>
                  <a:latin typeface="Arial"/>
                </a:rPr>
                <a:t>Mamá la ayuda a bajar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635806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2D57BC-0CC9-48C8-9C39-89DAA1640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Actividad de reorientación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F9B7FD-BAF5-4AAF-BE33-FB35B94A53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>
            <a:noAutofit/>
          </a:bodyPr>
          <a:lstStyle/>
          <a:p>
            <a:pPr marL="514350" lvl="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Un niño le quita un juguete a su hermano.</a:t>
            </a:r>
          </a:p>
          <a:p>
            <a:pPr marL="514350" lvl="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Un niño tira arena en la caja de arena.</a:t>
            </a:r>
          </a:p>
          <a:p>
            <a:pPr marL="514350" lvl="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Un niño tira del pelo a un perro cuando lo acaricia.</a:t>
            </a:r>
          </a:p>
          <a:p>
            <a:pPr marL="514350" lvl="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Un niño grita "No quiero recoger" cuando se le pide que recoja sus juguetes.</a:t>
            </a:r>
          </a:p>
          <a:p>
            <a:pPr marL="514350" lvl="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Un niño dice "Esto sabe mal" y escupe la comida.</a:t>
            </a:r>
          </a:p>
          <a:p>
            <a:pPr marL="514350" lvl="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Un niño comienza a lloriquear para llamar la atención cuando uno de sus padres está haciendo la comida.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31190680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9A224-EAF8-40AF-A30B-25FF7C244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Ignóralo y mantén la calma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C1C49-6852-42F6-9804-74FE85A04F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3644412" cy="4460875"/>
          </a:xfrm>
        </p:spPr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Cuando el comportamiento de un niño es problemático, pueden tanto responder a él como ignorarlo.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Si es necesaria una reacción, recuerden que menos generalmente es mejor. 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4" descr="Una señora calma a un niño que está llorando.">
            <a:extLst>
              <a:ext uri="{FF2B5EF4-FFF2-40B4-BE49-F238E27FC236}">
                <a16:creationId xmlns:a16="http://schemas.microsoft.com/office/drawing/2014/main" id="{1E00ADB5-D767-044B-BF7D-F70F802693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7" r="10107"/>
          <a:stretch>
            <a:fillRect/>
          </a:stretch>
        </p:blipFill>
        <p:spPr>
          <a:xfrm>
            <a:off x="4571999" y="1690692"/>
            <a:ext cx="3943351" cy="4129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928773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C8442-0DD2-40B1-821B-BD8F7BC77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681037"/>
            <a:ext cx="788670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¡Mantenerlo positivo!</a:t>
            </a:r>
            <a:b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 </a:t>
            </a:r>
            <a:b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Century Gothic"/>
              </a:rPr>
              <a:t>El poder de la estimulación </a:t>
            </a:r>
            <a:br>
              <a:rPr lang="es" sz="36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Century Gothic"/>
              </a:rPr>
              <a:t>y los comentarios positivos</a:t>
            </a:r>
            <a:r>
              <a:rPr lang="es" sz="3600" b="1" i="0" u="none" strike="noStrike" dirty="0">
                <a:solidFill>
                  <a:srgbClr val="DB6327"/>
                </a:solidFill>
                <a:highlight>
                  <a:srgbClr val="000000">
                    <a:alpha val="0"/>
                  </a:srgbClr>
                </a:highlight>
                <a:latin typeface="Century Gothic"/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7C0E91-30C4-4C91-82F6-66143ECF15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309202"/>
            <a:ext cx="7886700" cy="4351338"/>
          </a:xfrm>
        </p:spPr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Mientras más atención positiva le demos a un niño después de un comportamiento, más probabilidad hay de que presenten ese comportamiento en el futuro.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  <a:ea typeface="Calibri"/>
                <a:cs typeface="Arial"/>
              </a:rPr>
              <a:t>Esto se llama refuerzo; estás reforzando la probabilidad de que un comportamiento vuelva a pasar. </a:t>
            </a:r>
          </a:p>
          <a:p>
            <a:pPr>
              <a:buClr>
                <a:srgbClr val="C43700"/>
              </a:buClr>
            </a:pPr>
            <a:endParaRPr lang="en-US" sz="2400" dirty="0">
              <a:latin typeface="+mn-lt"/>
              <a:ea typeface="Calibri" panose="020F0502020204030204" pitchFamily="34" charset="0"/>
            </a:endParaRPr>
          </a:p>
          <a:p>
            <a:pPr rtl="0">
              <a:buClr>
                <a:srgbClr val="C43700"/>
              </a:buClr>
            </a:pPr>
            <a:r>
              <a:rPr lang="es" sz="2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  <a:ea typeface="Calibri"/>
                <a:cs typeface="Times New Roman"/>
              </a:rPr>
              <a:t>Inventario de reforzadores: </a:t>
            </a:r>
            <a:r>
              <a:rPr lang="es" sz="2400" b="0" i="1" u="none" strike="noStrike" dirty="0">
                <a:highlight>
                  <a:srgbClr val="000000">
                    <a:alpha val="0"/>
                  </a:srgbClr>
                </a:highlight>
                <a:latin typeface="Arial"/>
                <a:ea typeface="Calibri"/>
                <a:cs typeface="Times New Roman"/>
              </a:rPr>
              <a:t>¿Qué motiva a tu hijo a presentar nuevos comportamientos o aprender nuevas habilidades? </a:t>
            </a:r>
            <a:endParaRPr lang="en-US" sz="2400" dirty="0"/>
          </a:p>
          <a:p>
            <a:pPr marL="0" indent="0">
              <a:buClr>
                <a:srgbClr val="C43700"/>
              </a:buClr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818092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iño con anteojos mira hacia la derecha con el dedo en su barbilla como si estuviese pensando.">
            <a:extLst>
              <a:ext uri="{FF2B5EF4-FFF2-40B4-BE49-F238E27FC236}">
                <a16:creationId xmlns:a16="http://schemas.microsoft.com/office/drawing/2014/main" id="{11839A2D-5076-E14E-AA69-9097E89D2E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8"/>
          <a:stretch>
            <a:fillRect/>
          </a:stretch>
        </p:blipFill>
        <p:spPr>
          <a:xfrm>
            <a:off x="0" y="-64029"/>
            <a:ext cx="9143999" cy="6922029"/>
          </a:xfrm>
          <a:prstGeom prst="rect">
            <a:avLst/>
          </a:prstGeom>
        </p:spPr>
      </p:pic>
      <p:pic>
        <p:nvPicPr>
          <p:cNvPr id="7" name="Picture 6" descr="Logo de NCPMI hacia la izquierda e ilustración de una ciudad en la derecha.">
            <a:extLst>
              <a:ext uri="{FF2B5EF4-FFF2-40B4-BE49-F238E27FC236}">
                <a16:creationId xmlns:a16="http://schemas.microsoft.com/office/drawing/2014/main" id="{9D08EB22-FEF1-C84C-871D-70D37F025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65" b="2035"/>
          <a:stretch>
            <a:fillRect/>
          </a:stretch>
        </p:blipFill>
        <p:spPr>
          <a:xfrm>
            <a:off x="0" y="5854700"/>
            <a:ext cx="9144000" cy="1003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1F1786-899E-4BC2-A9A6-283B21B39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¿Qué pasa hoy?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2E8166-FA31-4C5F-B7B6-13FFE6FAA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2418" y="1414462"/>
            <a:ext cx="5099050" cy="4029075"/>
          </a:xfrm>
        </p:spPr>
        <p:txBody>
          <a:bodyPr>
            <a:noAutofit/>
          </a:bodyPr>
          <a:lstStyle/>
          <a:p>
            <a:pPr lvl="0"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Reflexiones de aplícalo y pruébalo </a:t>
            </a:r>
          </a:p>
          <a:p>
            <a:pPr lvl="0"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Afirmaciones </a:t>
            </a:r>
          </a:p>
          <a:p>
            <a:pPr lvl="0"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La prevención es poderosa </a:t>
            </a:r>
          </a:p>
          <a:p>
            <a:pPr lvl="0"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Estrategias de respuesta: </a:t>
            </a:r>
          </a:p>
          <a:p>
            <a:pPr lvl="1" rtl="0">
              <a:buClr>
                <a:srgbClr val="76BC21"/>
              </a:buClr>
              <a:buFont typeface="Wingdings" pitchFamily="2" charset="2"/>
              <a:buChar char="ü"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Consecuencias lógicas</a:t>
            </a:r>
          </a:p>
          <a:p>
            <a:pPr lvl="1" rtl="0">
              <a:buClr>
                <a:srgbClr val="76BC21"/>
              </a:buClr>
              <a:buFont typeface="Wingdings" pitchFamily="2" charset="2"/>
              <a:buChar char="ü"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Reorientación  </a:t>
            </a:r>
          </a:p>
          <a:p>
            <a:pPr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Mantenerlo positivo </a:t>
            </a:r>
          </a:p>
        </p:txBody>
      </p:sp>
    </p:spTree>
    <p:extLst>
      <p:ext uri="{BB962C8B-B14F-4D97-AF65-F5344CB8AC3E}">
        <p14:creationId xmlns:p14="http://schemas.microsoft.com/office/powerpoint/2010/main" val="114811520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F6AC3-2E0E-4BA6-9B5D-9FCDAF1A0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Procedimientos de </a:t>
            </a:r>
            <a:b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red de seguridad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2C6D9-2EFD-42B7-84D2-1865D333D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rtl="0">
              <a:buNone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Responde de una manera que asegure que tu hijo y tu familia estén seguros. </a:t>
            </a:r>
            <a:b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endParaRPr lang="en-US" dirty="0"/>
          </a:p>
          <a:p>
            <a:pPr marL="51435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Bloquea los comportamientos poco seguros </a:t>
            </a:r>
          </a:p>
          <a:p>
            <a:pPr marL="51435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Ayuda a tu hijo a calmarse, reorientarse y re-involucrarse</a:t>
            </a:r>
          </a:p>
        </p:txBody>
      </p:sp>
    </p:spTree>
    <p:extLst>
      <p:ext uri="{BB962C8B-B14F-4D97-AF65-F5344CB8AC3E}">
        <p14:creationId xmlns:p14="http://schemas.microsoft.com/office/powerpoint/2010/main" val="2589095650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 descr="Icono de marca de verificación.">
            <a:extLst>
              <a:ext uri="{FF2B5EF4-FFF2-40B4-BE49-F238E27FC236}">
                <a16:creationId xmlns:a16="http://schemas.microsoft.com/office/drawing/2014/main" id="{E271322B-64B3-2B48-A6E8-EDAEF473F0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5526" y="420091"/>
            <a:ext cx="8788622" cy="1136861"/>
            <a:chOff x="421281" y="420091"/>
            <a:chExt cx="8788622" cy="113686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7894A62-F275-DA40-8F6C-9C74680E868C}"/>
                </a:ext>
              </a:extLst>
            </p:cNvPr>
            <p:cNvSpPr/>
            <p:nvPr/>
          </p:nvSpPr>
          <p:spPr>
            <a:xfrm>
              <a:off x="1392195" y="420092"/>
              <a:ext cx="7817708" cy="107130"/>
            </a:xfrm>
            <a:prstGeom prst="rect">
              <a:avLst/>
            </a:prstGeom>
            <a:solidFill>
              <a:srgbClr val="76BC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4C21DB2-FB27-9846-A4A5-217C67A25984}"/>
                </a:ext>
              </a:extLst>
            </p:cNvPr>
            <p:cNvSpPr/>
            <p:nvPr/>
          </p:nvSpPr>
          <p:spPr>
            <a:xfrm>
              <a:off x="1375220" y="1449822"/>
              <a:ext cx="7817708" cy="107130"/>
            </a:xfrm>
            <a:prstGeom prst="rect">
              <a:avLst/>
            </a:prstGeom>
            <a:solidFill>
              <a:srgbClr val="76BC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3D814C5-19E4-3E41-8AE1-42DF1C2724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281" y="420091"/>
              <a:ext cx="1136861" cy="1136861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8EDEA9C-10B7-44A3-B765-77D5D0D14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603" y="420091"/>
            <a:ext cx="7886700" cy="1136861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Repaso de aplícalo y prúebalo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4429E3-20E1-432A-B951-CE916A60BD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rtl="0">
              <a:buNone/>
            </a:pPr>
            <a:r>
              <a:rPr lang="es" sz="28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Cosas para probar en casa:</a:t>
            </a:r>
          </a:p>
          <a:p>
            <a:pPr marL="51435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Consecuencia lógica: </a:t>
            </a: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  <a:ea typeface="Calibri"/>
              </a:rPr>
              <a:t>el comportamiento, la </a:t>
            </a:r>
            <a:b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  <a:ea typeface="Calibri"/>
              </a:rPr>
            </a:br>
            <a:r>
              <a:rPr lang="es" sz="28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  <a:ea typeface="Calibri"/>
              </a:rPr>
              <a:t>consecuencia lógica </a:t>
            </a:r>
            <a:r>
              <a:rPr lang="es" sz="2800" b="0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  <a:ea typeface="Calibri"/>
              </a:rPr>
              <a:t> </a:t>
            </a: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  <a:ea typeface="Calibri"/>
              </a:rPr>
              <a:t>que intentaste, y qué sucedió después </a:t>
            </a: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(Actividad del manual 2) </a:t>
            </a:r>
          </a:p>
        </p:txBody>
      </p:sp>
    </p:spTree>
    <p:extLst>
      <p:ext uri="{BB962C8B-B14F-4D97-AF65-F5344CB8AC3E}">
        <p14:creationId xmlns:p14="http://schemas.microsoft.com/office/powerpoint/2010/main" val="3698978265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109803214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 descr="Icono de marca de verificación.">
            <a:extLst>
              <a:ext uri="{FF2B5EF4-FFF2-40B4-BE49-F238E27FC236}">
                <a16:creationId xmlns:a16="http://schemas.microsoft.com/office/drawing/2014/main" id="{9E9E66AA-D582-0B42-A79D-F771C261A0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21281" y="420091"/>
            <a:ext cx="8788622" cy="1151851"/>
            <a:chOff x="421281" y="420091"/>
            <a:chExt cx="8788622" cy="115185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BFD747A-163F-7A44-A900-58DDD1EF51B0}"/>
                </a:ext>
              </a:extLst>
            </p:cNvPr>
            <p:cNvSpPr/>
            <p:nvPr/>
          </p:nvSpPr>
          <p:spPr>
            <a:xfrm>
              <a:off x="1392195" y="420092"/>
              <a:ext cx="7817708" cy="107130"/>
            </a:xfrm>
            <a:prstGeom prst="rect">
              <a:avLst/>
            </a:prstGeom>
            <a:solidFill>
              <a:srgbClr val="76BC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998B89B-98B9-8647-82AB-CB35FE6E39ED}"/>
                </a:ext>
              </a:extLst>
            </p:cNvPr>
            <p:cNvSpPr/>
            <p:nvPr/>
          </p:nvSpPr>
          <p:spPr>
            <a:xfrm>
              <a:off x="1315809" y="1464812"/>
              <a:ext cx="7817708" cy="107130"/>
            </a:xfrm>
            <a:prstGeom prst="rect">
              <a:avLst/>
            </a:prstGeom>
            <a:solidFill>
              <a:srgbClr val="76BC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2432BF5-3598-7C41-9830-C23A46C21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281" y="420091"/>
              <a:ext cx="1136861" cy="1136861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2C1B058-C443-43B7-9DB8-E6DFF3D2D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2351" y="365129"/>
            <a:ext cx="730419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Reflexión de </a:t>
            </a:r>
            <a:b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aplícalo y pruébalo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629B6D7-BEEC-C64C-9173-B313A1E624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3660" y="1973521"/>
            <a:ext cx="3868340" cy="82391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rtl="0"/>
            <a:r>
              <a:rPr lang="es" sz="20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Emociones</a:t>
            </a:r>
          </a:p>
        </p:txBody>
      </p:sp>
      <p:pic>
        <p:nvPicPr>
          <p:cNvPr id="20" name="Picture 19" descr="thought bubble">
            <a:extLst>
              <a:ext uri="{FF2B5EF4-FFF2-40B4-BE49-F238E27FC236}">
                <a16:creationId xmlns:a16="http://schemas.microsoft.com/office/drawing/2014/main" id="{1C00EA6D-8F23-A74B-95F9-D31D8E1C37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08" y="2636610"/>
            <a:ext cx="3485947" cy="2945039"/>
          </a:xfrm>
          <a:prstGeom prst="rect">
            <a:avLst/>
          </a:prstGeom>
        </p:spPr>
      </p:pic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23E06E57-4CAD-1C45-87A6-11C887057CCA}"/>
              </a:ext>
            </a:extLst>
          </p:cNvPr>
          <p:cNvSpPr txBox="1"/>
          <p:nvPr/>
        </p:nvSpPr>
        <p:spPr>
          <a:xfrm>
            <a:off x="976522" y="3666931"/>
            <a:ext cx="2807199" cy="1170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None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¿Qué emociones aprendió tu hijo?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EFDE95E-8420-5047-8027-98C5EB2DE7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572000" y="1973521"/>
            <a:ext cx="3887391" cy="823912"/>
          </a:xfrm>
          <a:solidFill>
            <a:srgbClr val="C437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rtl="0"/>
            <a:r>
              <a:rPr lang="es" sz="20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Estrategia para calmarse o para resolución de problemas</a:t>
            </a:r>
          </a:p>
        </p:txBody>
      </p:sp>
      <p:pic>
        <p:nvPicPr>
          <p:cNvPr id="18" name="Picture 17" descr="thought bubble">
            <a:extLst>
              <a:ext uri="{FF2B5EF4-FFF2-40B4-BE49-F238E27FC236}">
                <a16:creationId xmlns:a16="http://schemas.microsoft.com/office/drawing/2014/main" id="{56C82242-3FB7-7848-A248-DA7D9600E4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87296" y="2648483"/>
            <a:ext cx="3737676" cy="3290844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49510934-C39C-994B-A262-977D2C7C516C}"/>
              </a:ext>
            </a:extLst>
          </p:cNvPr>
          <p:cNvSpPr txBox="1"/>
          <p:nvPr/>
        </p:nvSpPr>
        <p:spPr>
          <a:xfrm>
            <a:off x="5400942" y="3123657"/>
            <a:ext cx="3272094" cy="2327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None/>
            </a:pPr>
            <a:r>
              <a:rPr lang="es" sz="2000" b="0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¿Cómo se sintieron sobre probar las estrategias?</a:t>
            </a:r>
          </a:p>
          <a:p>
            <a:pPr marL="0" indent="0" algn="ctr" rtl="0">
              <a:buNone/>
            </a:pPr>
            <a:r>
              <a:rPr lang="es" sz="2000" b="0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¿Qué pasó?</a:t>
            </a:r>
          </a:p>
          <a:p>
            <a:pPr marL="0" indent="0" algn="ctr" rtl="0">
              <a:buNone/>
            </a:pPr>
            <a:r>
              <a:rPr lang="es" sz="2000" b="0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¿Cómo respondió tu hijo?</a:t>
            </a:r>
          </a:p>
          <a:p>
            <a:pPr marL="0" indent="0" algn="ctr" rtl="0">
              <a:buNone/>
            </a:pPr>
            <a:r>
              <a:rPr lang="es" sz="2000" b="0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¿Alguna parte de esto fue exigente?</a:t>
            </a:r>
          </a:p>
        </p:txBody>
      </p:sp>
      <p:pic>
        <p:nvPicPr>
          <p:cNvPr id="30" name="Picture 29" descr="Niño pequeño pensando.">
            <a:extLst>
              <a:ext uri="{FF2B5EF4-FFF2-40B4-BE49-F238E27FC236}">
                <a16:creationId xmlns:a16="http://schemas.microsoft.com/office/drawing/2014/main" id="{27A8F1EF-37CE-8F44-BFD2-D04F8F4C8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711" b="99031" l="18941" r="95693">
                        <a14:foregroundMark x1="24666" y1="79645" x2="18967" y2="97617"/>
                        <a14:foregroundMark x1="18967" y1="97617" x2="26297" y2="99879"/>
                        <a14:foregroundMark x1="26297" y1="99879" x2="29481" y2="90509"/>
                        <a14:foregroundMark x1="29481" y1="90509" x2="25067" y2="80089"/>
                        <a14:foregroundMark x1="45613" y1="71931" x2="39058" y2="74798"/>
                        <a14:foregroundMark x1="39058" y1="74798" x2="36356" y2="84087"/>
                        <a14:foregroundMark x1="36356" y1="84087" x2="38657" y2="93296"/>
                        <a14:foregroundMark x1="38657" y1="93296" x2="44890" y2="97294"/>
                        <a14:foregroundMark x1="44890" y1="97294" x2="52648" y2="97900"/>
                        <a14:foregroundMark x1="52648" y1="97900" x2="57785" y2="92044"/>
                        <a14:foregroundMark x1="57785" y1="92044" x2="59256" y2="81543"/>
                        <a14:foregroundMark x1="59256" y1="81543" x2="55591" y2="72294"/>
                        <a14:foregroundMark x1="55591" y1="72294" x2="53906" y2="84128"/>
                        <a14:foregroundMark x1="53906" y1="84128" x2="48930" y2="77262"/>
                        <a14:foregroundMark x1="48930" y1="77262" x2="49893" y2="89822"/>
                        <a14:foregroundMark x1="49893" y1="89822" x2="47004" y2="80210"/>
                        <a14:foregroundMark x1="47004" y1="80210" x2="40423" y2="81866"/>
                        <a14:foregroundMark x1="40423" y1="81866" x2="39888" y2="88207"/>
                        <a14:foregroundMark x1="37935" y1="77544" x2="48315" y2="79645"/>
                        <a14:foregroundMark x1="73515" y1="71284" x2="80070" y2="73304"/>
                        <a14:foregroundMark x1="80070" y1="73304" x2="85982" y2="78635"/>
                        <a14:foregroundMark x1="85982" y1="78635" x2="90128" y2="86470"/>
                        <a14:foregroundMark x1="90128" y1="86470" x2="96014" y2="91721"/>
                        <a14:foregroundMark x1="96014" y1="91721" x2="91145" y2="99919"/>
                        <a14:foregroundMark x1="91145" y1="99919" x2="58507" y2="98465"/>
                        <a14:foregroundMark x1="58507" y1="98465" x2="54896" y2="90024"/>
                        <a14:foregroundMark x1="54896" y1="90024" x2="60059" y2="82310"/>
                        <a14:foregroundMark x1="60059" y1="82310" x2="72820" y2="72536"/>
                        <a14:foregroundMark x1="22579" y1="86147" x2="20011" y2="95153"/>
                        <a14:foregroundMark x1="20011" y1="95153" x2="23274" y2="85662"/>
                        <a14:foregroundMark x1="23274" y1="85662" x2="23274" y2="85299"/>
                        <a14:foregroundMark x1="21054" y1="89903" x2="18994" y2="99111"/>
                        <a14:foregroundMark x1="18994" y1="99111" x2="21482" y2="91155"/>
                        <a14:foregroundMark x1="93312" y1="89459" x2="95693" y2="98708"/>
                        <a14:foregroundMark x1="95693" y1="98708" x2="90209" y2="93134"/>
                        <a14:foregroundMark x1="90209" y1="93134" x2="90262" y2="92205"/>
                        <a14:foregroundMark x1="49706" y1="18619" x2="55457" y2="13732"/>
                        <a14:foregroundMark x1="55457" y1="13732" x2="61985" y2="13813"/>
                        <a14:foregroundMark x1="61985" y1="13813" x2="68004" y2="17165"/>
                        <a14:foregroundMark x1="68004" y1="17165" x2="51498" y2="18215"/>
                        <a14:foregroundMark x1="51498" y1="18215" x2="58935" y2="15711"/>
                        <a14:foregroundMark x1="58935" y1="15711" x2="65918" y2="17609"/>
                        <a14:backgroundMark x1="31434" y1="84047" x2="34243" y2="74758"/>
                        <a14:backgroundMark x1="34243" y1="74758" x2="46522" y2="68821"/>
                        <a14:backgroundMark x1="46522" y1="68821" x2="39995" y2="71809"/>
                        <a14:backgroundMark x1="39995" y1="71809" x2="34564" y2="77585"/>
                        <a14:backgroundMark x1="34564" y1="77585" x2="32691" y2="82795"/>
                        <a14:backgroundMark x1="46522" y1="68174" x2="46121" y2="70032"/>
                        <a14:backgroundMark x1="46790" y1="70477" x2="47084" y2="70234"/>
                        <a14:backgroundMark x1="49706" y1="64620" x2="49973" y2="64176"/>
                        <a14:backgroundMark x1="49973" y1="66276" x2="49973" y2="65428"/>
                        <a14:backgroundMark x1="50268" y1="66478" x2="49706" y2="66276"/>
                        <a14:backgroundMark x1="49973" y1="66478" x2="50268" y2="66478"/>
                        <a14:backgroundMark x1="46790" y1="71082" x2="47619" y2="69426"/>
                        <a14:backgroundMark x1="46950" y1="70679" x2="48315" y2="69184"/>
                        <a14:backgroundMark x1="48181" y1="70234" x2="49839" y2="68376"/>
                        <a14:backgroundMark x1="47780" y1="69426" x2="49706" y2="67326"/>
                        <a14:backgroundMark x1="45559" y1="71082" x2="46522" y2="71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40" t="8995"/>
          <a:stretch>
            <a:fillRect/>
          </a:stretch>
        </p:blipFill>
        <p:spPr>
          <a:xfrm>
            <a:off x="2494162" y="3755224"/>
            <a:ext cx="4269838" cy="310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05687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7720D-25BB-4061-B14F-940918706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  <a:t>Afirmaciones </a:t>
            </a:r>
          </a:p>
        </p:txBody>
      </p:sp>
      <p:graphicFrame>
        <p:nvGraphicFramePr>
          <p:cNvPr id="8" name="Content Placeholder 2" descr="list of affirmation descriptors">
            <a:extLst>
              <a:ext uri="{FF2B5EF4-FFF2-40B4-BE49-F238E27FC236}">
                <a16:creationId xmlns:a16="http://schemas.microsoft.com/office/drawing/2014/main" id="{2750FAA1-6246-4DA8-B902-43F932B088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8475822"/>
              </p:ext>
            </p:extLst>
          </p:nvPr>
        </p:nvGraphicFramePr>
        <p:xfrm>
          <a:off x="628650" y="1570042"/>
          <a:ext cx="7886700" cy="2771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7" name="Straight Connector 16" descr="Línea divisora">
            <a:extLst>
              <a:ext uri="{FF2B5EF4-FFF2-40B4-BE49-F238E27FC236}">
                <a16:creationId xmlns:a16="http://schemas.microsoft.com/office/drawing/2014/main" id="{15E8358C-FE3C-5944-87C6-462753C400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92175" y="4406900"/>
            <a:ext cx="7359650" cy="0"/>
          </a:xfrm>
          <a:prstGeom prst="line">
            <a:avLst/>
          </a:prstGeom>
          <a:ln w="12700">
            <a:solidFill>
              <a:srgbClr val="C43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C789B3BA-D7BD-E34A-8DE6-590B87BE35DB}"/>
              </a:ext>
            </a:extLst>
          </p:cNvPr>
          <p:cNvSpPr/>
          <p:nvPr/>
        </p:nvSpPr>
        <p:spPr>
          <a:xfrm>
            <a:off x="1260475" y="4785429"/>
            <a:ext cx="6623050" cy="13849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rtl="0"/>
            <a:r>
              <a:rPr lang="es" sz="28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¡Toma nota! </a:t>
            </a:r>
          </a:p>
          <a:p>
            <a:pPr algn="ctr" rtl="0"/>
            <a:r>
              <a:rPr lang="es" sz="2800" b="0" i="0" u="none" strike="noStrike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Reflexiona sobre los cambios que has hecho o tus iniciativas con tu hijo.</a:t>
            </a:r>
          </a:p>
        </p:txBody>
      </p:sp>
    </p:spTree>
    <p:extLst>
      <p:ext uri="{BB962C8B-B14F-4D97-AF65-F5344CB8AC3E}">
        <p14:creationId xmlns:p14="http://schemas.microsoft.com/office/powerpoint/2010/main" val="172601993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27938E4-12B9-4775-884B-A841348D0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  <a:t>Vamos a repasar los ABC </a:t>
            </a:r>
          </a:p>
        </p:txBody>
      </p:sp>
      <p:graphicFrame>
        <p:nvGraphicFramePr>
          <p:cNvPr id="4" name="Content Placeholder 3" descr="List of ABC words and descriptions">
            <a:extLst>
              <a:ext uri="{FF2B5EF4-FFF2-40B4-BE49-F238E27FC236}">
                <a16:creationId xmlns:a16="http://schemas.microsoft.com/office/drawing/2014/main" id="{EDD55EBC-8CCA-4A7A-B9A9-DD22244E36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257562"/>
              </p:ext>
            </p:extLst>
          </p:nvPr>
        </p:nvGraphicFramePr>
        <p:xfrm>
          <a:off x="628650" y="1852258"/>
          <a:ext cx="7886700" cy="3209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Oval 7">
            <a:extLst>
              <a:ext uri="{FF2B5EF4-FFF2-40B4-BE49-F238E27FC236}">
                <a16:creationId xmlns:a16="http://schemas.microsoft.com/office/drawing/2014/main" id="{815B86B3-54E8-AF45-9FCC-433DDA13783B}"/>
              </a:ext>
            </a:extLst>
          </p:cNvPr>
          <p:cNvSpPr/>
          <p:nvPr/>
        </p:nvSpPr>
        <p:spPr>
          <a:xfrm>
            <a:off x="1401801" y="1800257"/>
            <a:ext cx="825190" cy="82519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es" sz="3600" b="1" dirty="0">
                <a:highlight>
                  <a:srgbClr val="000000">
                    <a:alpha val="0"/>
                  </a:srgbClr>
                </a:highlight>
                <a:latin typeface="Arial"/>
              </a:rPr>
              <a:t>A</a:t>
            </a:r>
            <a:endParaRPr lang="es" sz="3600" b="1" i="0" u="none" strike="noStrike" dirty="0">
              <a:highlight>
                <a:srgbClr val="000000">
                  <a:alpha val="0"/>
                </a:srgbClr>
              </a:highlight>
              <a:latin typeface="Arial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A689D36-EFC8-B144-AFB8-A20F9782570F}"/>
              </a:ext>
            </a:extLst>
          </p:cNvPr>
          <p:cNvSpPr/>
          <p:nvPr/>
        </p:nvSpPr>
        <p:spPr>
          <a:xfrm>
            <a:off x="4159405" y="1807559"/>
            <a:ext cx="825190" cy="825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es" sz="3600" b="1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B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2E99768-0C70-B946-A83E-24EE310CA288}"/>
              </a:ext>
            </a:extLst>
          </p:cNvPr>
          <p:cNvSpPr/>
          <p:nvPr/>
        </p:nvSpPr>
        <p:spPr>
          <a:xfrm>
            <a:off x="6917009" y="1807559"/>
            <a:ext cx="825190" cy="82519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es" sz="3600" b="1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85985168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05A2D-0676-45C8-B5F6-376C2552F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564" y="249006"/>
            <a:ext cx="4205716" cy="5923194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Ayúdanos a tener un buen día </a:t>
            </a:r>
          </a:p>
        </p:txBody>
      </p:sp>
      <p:pic>
        <p:nvPicPr>
          <p:cNvPr id="4" name="Picture 3" descr="Folleto de Ayúdenos a tener un buen día Estrategias positivas para las familias">
            <a:extLst>
              <a:ext uri="{FF2B5EF4-FFF2-40B4-BE49-F238E27FC236}">
                <a16:creationId xmlns:a16="http://schemas.microsoft.com/office/drawing/2014/main" id="{11DB63DA-C63E-FD83-A820-42E85E226B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6"/>
          <a:stretch/>
        </p:blipFill>
        <p:spPr>
          <a:xfrm>
            <a:off x="5318330" y="670181"/>
            <a:ext cx="2492170" cy="6187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Logo de NCPMI hacia la izquierda e ilustración de una ciudad en la derecha.">
            <a:extLst>
              <a:ext uri="{FF2B5EF4-FFF2-40B4-BE49-F238E27FC236}">
                <a16:creationId xmlns:a16="http://schemas.microsoft.com/office/drawing/2014/main" id="{0305E8DA-569D-6C48-BAE4-2C651606E8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65" b="2035"/>
          <a:stretch>
            <a:fillRect/>
          </a:stretch>
        </p:blipFill>
        <p:spPr>
          <a:xfrm>
            <a:off x="0" y="5854700"/>
            <a:ext cx="9144000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2511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Una madre camina con una niña y un niño en silla de ruedas. ">
            <a:extLst>
              <a:ext uri="{FF2B5EF4-FFF2-40B4-BE49-F238E27FC236}">
                <a16:creationId xmlns:a16="http://schemas.microsoft.com/office/drawing/2014/main" id="{1E242ABE-6FD3-9741-BE71-B109657AB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t="9713" r="22637"/>
          <a:stretch>
            <a:fillRect/>
          </a:stretch>
        </p:blipFill>
        <p:spPr>
          <a:xfrm>
            <a:off x="5144643" y="10"/>
            <a:ext cx="3999357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8E90FF-F15C-4F02-A043-287FBD3A8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4797929" cy="1325563"/>
          </a:xfrm>
        </p:spPr>
        <p:txBody>
          <a:bodyPr>
            <a:noAutofit/>
          </a:bodyPr>
          <a:lstStyle/>
          <a:p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Planifica con </a:t>
            </a:r>
            <a:r>
              <a:rPr lang="en-US" dirty="0" err="1">
                <a:latin typeface="Century Gothic"/>
              </a:rPr>
              <a:t>anticipación</a:t>
            </a: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6424E-7A33-40E7-B955-3DE1BBD34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4285182" cy="5139197"/>
          </a:xfrm>
        </p:spPr>
        <p:txBody>
          <a:bodyPr>
            <a:noAutofit/>
          </a:bodyPr>
          <a:lstStyle/>
          <a:p>
            <a:pPr rtl="0"/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Trata de anticiparte a lo que tu hijo podría hacer o podría necesitar</a:t>
            </a:r>
          </a:p>
          <a:p>
            <a:pPr rtl="0"/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Habla con tu hijo sobre eventos por venir</a:t>
            </a:r>
          </a:p>
          <a:p>
            <a:r>
              <a:rPr lang="es-U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Planifica con </a:t>
            </a:r>
            <a:r>
              <a:rPr lang="es-US" sz="2400" dirty="0">
                <a:latin typeface="Arial"/>
              </a:rPr>
              <a:t>anticipación</a:t>
            </a:r>
            <a:r>
              <a:rPr lang="es-U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 </a:t>
            </a: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para preparar a tu hijo para el éxito, incluyendo planes de respaldo</a:t>
            </a:r>
          </a:p>
          <a:p>
            <a:pPr rtl="0"/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Espera lo mejor </a:t>
            </a:r>
            <a:b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(¡pero prepárate!) </a:t>
            </a:r>
          </a:p>
        </p:txBody>
      </p:sp>
      <p:pic>
        <p:nvPicPr>
          <p:cNvPr id="5" name="Picture 4" descr="Logo de NCPMI hacia la izquierda e ilustración de una ciudad en la derecha.">
            <a:extLst>
              <a:ext uri="{FF2B5EF4-FFF2-40B4-BE49-F238E27FC236}">
                <a16:creationId xmlns:a16="http://schemas.microsoft.com/office/drawing/2014/main" id="{CF8F3835-349F-FE4F-AF41-6CF3053302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65" b="2035"/>
          <a:stretch>
            <a:fillRect/>
          </a:stretch>
        </p:blipFill>
        <p:spPr>
          <a:xfrm>
            <a:off x="0" y="5854700"/>
            <a:ext cx="9144000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64051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Un niño recoge sus juguetes del piso.">
            <a:extLst>
              <a:ext uri="{FF2B5EF4-FFF2-40B4-BE49-F238E27FC236}">
                <a16:creationId xmlns:a16="http://schemas.microsoft.com/office/drawing/2014/main" id="{273E765E-7EC3-F343-BA3F-27DC6C6EA8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05" r="29705"/>
          <a:stretch>
            <a:fillRect/>
          </a:stretch>
        </p:blipFill>
        <p:spPr>
          <a:xfrm flipH="1">
            <a:off x="0" y="0"/>
            <a:ext cx="4170354" cy="685800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066243-A4CD-4224-8182-F845765CF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8694" y="365129"/>
            <a:ext cx="4746655" cy="1344030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Saber qué es razonable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D96DA97-1901-4B7F-B246-D998992958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82803" y="1876900"/>
            <a:ext cx="3886756" cy="4351338"/>
          </a:xfrm>
        </p:spPr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Conoce las habilidades y limitaciones de tu hijo</a:t>
            </a:r>
          </a:p>
          <a:p>
            <a:pPr lvl="1" rtl="0">
              <a:buClr>
                <a:srgbClr val="76BC21"/>
              </a:buClr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¿Mi hijo sabe qué significa esto? </a:t>
            </a:r>
          </a:p>
          <a:p>
            <a:pPr lvl="1" rtl="0">
              <a:buClr>
                <a:srgbClr val="76BC21"/>
              </a:buClr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¿Mi hijo es físicamente capaz de hacer esto? 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Mantén expectativas realistas </a:t>
            </a:r>
          </a:p>
          <a:p>
            <a:pPr lvl="1" rtl="0">
              <a:buClr>
                <a:srgbClr val="76BC21"/>
              </a:buClr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¿Tengo que recordárselo repetidamente? </a:t>
            </a:r>
          </a:p>
          <a:p>
            <a:pPr lvl="1" rtl="0">
              <a:buClr>
                <a:srgbClr val="76BC21"/>
              </a:buClr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¿Empiezo a sentir frustración? </a:t>
            </a:r>
          </a:p>
        </p:txBody>
      </p:sp>
      <p:pic>
        <p:nvPicPr>
          <p:cNvPr id="10" name="Picture 9" descr="Logo de NCPMI hacia la izquierda e ilustración de una ciudad en la derecha.">
            <a:extLst>
              <a:ext uri="{FF2B5EF4-FFF2-40B4-BE49-F238E27FC236}">
                <a16:creationId xmlns:a16="http://schemas.microsoft.com/office/drawing/2014/main" id="{2E66D651-3DA2-9B45-9111-2F0A027F29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65" b="2035"/>
          <a:stretch>
            <a:fillRect/>
          </a:stretch>
        </p:blipFill>
        <p:spPr>
          <a:xfrm>
            <a:off x="0" y="5854700"/>
            <a:ext cx="9144000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94679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A0F99-6225-4879-8857-1C6D8FBFE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085" y="365129"/>
            <a:ext cx="8231265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Entender las estrategias de respuesta </a:t>
            </a:r>
          </a:p>
        </p:txBody>
      </p:sp>
      <p:graphicFrame>
        <p:nvGraphicFramePr>
          <p:cNvPr id="4" name="Content Placeholder 3" descr="How we respond to challenging behavior diagram">
            <a:extLst>
              <a:ext uri="{FF2B5EF4-FFF2-40B4-BE49-F238E27FC236}">
                <a16:creationId xmlns:a16="http://schemas.microsoft.com/office/drawing/2014/main" id="{18CDD37E-1278-421F-AA5F-AC6D087B0B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4835792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4875535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12"/>
  <p:tag name="AS_OS" val="Unix 5.4.95.42"/>
  <p:tag name="AS_RELEASE_DATE" val="2020.03.14"/>
  <p:tag name="AS_TITLE" val="Aspose.Slides for .NET Standard 2.0"/>
  <p:tag name="AS_VERSION" val="20.3"/>
</p:tagLst>
</file>

<file path=ppt/theme/theme1.xml><?xml version="1.0" encoding="utf-8"?>
<a:theme xmlns:a="http://schemas.openxmlformats.org/drawingml/2006/main" name="Office Theme">
  <a:themeElements>
    <a:clrScheme name="NCPMI">
      <a:dk1>
        <a:srgbClr val="000000"/>
      </a:dk1>
      <a:lt1>
        <a:sysClr val="window" lastClr="FFFFFF"/>
      </a:lt1>
      <a:dk2>
        <a:srgbClr val="2B3D50"/>
      </a:dk2>
      <a:lt2>
        <a:srgbClr val="E7E6E6"/>
      </a:lt2>
      <a:accent1>
        <a:srgbClr val="DB6327"/>
      </a:accent1>
      <a:accent2>
        <a:srgbClr val="008EA9"/>
      </a:accent2>
      <a:accent3>
        <a:srgbClr val="A5A5A5"/>
      </a:accent3>
      <a:accent4>
        <a:srgbClr val="75BD43"/>
      </a:accent4>
      <a:accent5>
        <a:srgbClr val="FFD100"/>
      </a:accent5>
      <a:accent6>
        <a:srgbClr val="2B3D50"/>
      </a:accent6>
      <a:hlink>
        <a:srgbClr val="008EA9"/>
      </a:hlink>
      <a:folHlink>
        <a:srgbClr val="DB6327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sitiveSolutions_Session 1_1.19.2020" id="{66186FC8-CDBB-450A-B068-D86157981176}" vid="{B8422A05-D5F2-4E4E-8359-3C3AEF1D5F0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PositiveSolutions_Session 1_1.19.2020</Template>
  <TotalTime>5522</TotalTime>
  <Words>1419</Words>
  <Application>Microsoft Office PowerPoint</Application>
  <PresentationFormat>On-screen Show (4:3)</PresentationFormat>
  <Paragraphs>139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Century Gothic</vt:lpstr>
      <vt:lpstr>Times New Roman</vt:lpstr>
      <vt:lpstr>Wingdings</vt:lpstr>
      <vt:lpstr>Office Theme</vt:lpstr>
      <vt:lpstr>Sesión 6:  Responder con determinación</vt:lpstr>
      <vt:lpstr>¿Qué pasa hoy? </vt:lpstr>
      <vt:lpstr>Reflexión de  aplícalo y pruébalo </vt:lpstr>
      <vt:lpstr>Afirmaciones </vt:lpstr>
      <vt:lpstr>Vamos a repasar los ABC </vt:lpstr>
      <vt:lpstr>Ayúdanos a tener un buen día </vt:lpstr>
      <vt:lpstr>Planifica con anticipación </vt:lpstr>
      <vt:lpstr>Saber qué es razonable </vt:lpstr>
      <vt:lpstr>Entender las estrategias de respuesta </vt:lpstr>
      <vt:lpstr>Consecuencias lógicas </vt:lpstr>
      <vt:lpstr>Consecuencias lógicas en acción </vt:lpstr>
      <vt:lpstr>Consecuencias Lógicas en la Acción 2 </vt:lpstr>
      <vt:lpstr>Desafío de consecuencias lógicas </vt:lpstr>
      <vt:lpstr>Aplícalo y pruébalo  </vt:lpstr>
      <vt:lpstr>Reorientación </vt:lpstr>
      <vt:lpstr>Reorientación para la enseñanza </vt:lpstr>
      <vt:lpstr>Actividad de reorientación </vt:lpstr>
      <vt:lpstr>Ignóralo y mantén la calma </vt:lpstr>
      <vt:lpstr>¡Mantenerlo positivo!   El poder de la estimulación  y los comentarios positivos </vt:lpstr>
      <vt:lpstr>Procedimientos de  red de seguridad </vt:lpstr>
      <vt:lpstr>Repaso de aplícalo y prúebalo</vt:lpstr>
      <vt:lpstr>Gracias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1:  Making the Connection!</dc:title>
  <dc:creator>von der Embse, Meghan</dc:creator>
  <cp:lastModifiedBy>Sarah Payton</cp:lastModifiedBy>
  <cp:revision>141</cp:revision>
  <dcterms:created xsi:type="dcterms:W3CDTF">2021-02-03T19:58:35Z</dcterms:created>
  <dcterms:modified xsi:type="dcterms:W3CDTF">2022-05-11T15:41:07Z</dcterms:modified>
</cp:coreProperties>
</file>