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301" r:id="rId3"/>
    <p:sldId id="302" r:id="rId4"/>
    <p:sldId id="303" r:id="rId5"/>
    <p:sldId id="274" r:id="rId6"/>
    <p:sldId id="275" r:id="rId7"/>
    <p:sldId id="282" r:id="rId8"/>
    <p:sldId id="281" r:id="rId9"/>
    <p:sldId id="306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5" r:id="rId22"/>
    <p:sldId id="304" r:id="rId23"/>
    <p:sldId id="259" r:id="rId24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 der Embse, Meghan" initials="vdEM" lastIdx="0" clrIdx="0">
    <p:extLst>
      <p:ext uri="{19B8F6BF-5375-455C-9EA6-DF929625EA0E}">
        <p15:presenceInfo xmlns:p15="http://schemas.microsoft.com/office/powerpoint/2012/main" userId="S::mvonderembse@usf.edu::73036504-e1e2-4445-93f1-9576c3a614a6" providerId="AD"/>
      </p:ext>
    </p:extLst>
  </p:cmAuthor>
  <p:cmAuthor id="2" name="Lise Fox" initials="LF" lastIdx="0" clrIdx="1">
    <p:extLst>
      <p:ext uri="{19B8F6BF-5375-455C-9EA6-DF929625EA0E}">
        <p15:presenceInfo xmlns:p15="http://schemas.microsoft.com/office/powerpoint/2012/main" userId="38e959ed373bf992" providerId="Windows Live"/>
      </p:ext>
    </p:extLst>
  </p:cmAuthor>
  <p:cmAuthor id="3" name="Dayanara Hudson" initials="DH" lastIdx="14" clrIdx="2">
    <p:extLst>
      <p:ext uri="{19B8F6BF-5375-455C-9EA6-DF929625EA0E}">
        <p15:presenceInfo xmlns:p15="http://schemas.microsoft.com/office/powerpoint/2012/main" userId="S-1-5-21-150927795-2069884688-1238954376-116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3700"/>
    <a:srgbClr val="FF00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61" autoAdjust="0"/>
    <p:restoredTop sz="94723"/>
  </p:normalViewPr>
  <p:slideViewPr>
    <p:cSldViewPr snapToGrid="0" showGuides="1">
      <p:cViewPr>
        <p:scale>
          <a:sx n="150" d="100"/>
          <a:sy n="150" d="100"/>
        </p:scale>
        <p:origin x="-21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7EEC2-0DA2-4D02-B0B3-AEE7519E6B24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1CE43-E1BC-41AD-8524-753221DCBA4C}" type="parTrans" cxnId="{C37E12CE-22E5-4A44-BA39-6DDA0C2AD73B}">
      <dgm:prSet/>
      <dgm:spPr/>
      <dgm:t>
        <a:bodyPr/>
        <a:lstStyle/>
        <a:p>
          <a:endParaRPr lang="en-US"/>
        </a:p>
      </dgm:t>
    </dgm:pt>
    <dgm:pt modelId="{22FA458F-B2ED-42E4-8F2A-987172A69BC9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gm:t>
    </dgm:pt>
    <dgm:pt modelId="{E695C24D-2105-4764-B6C8-17E715A9F177}" type="sibTrans" cxnId="{C37E12CE-22E5-4A44-BA39-6DDA0C2AD73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94A59-C3EB-46E3-A2FA-34DF57FA6181}" type="parTrans" cxnId="{28C015D4-B844-42CD-AE80-8B2BE595B7A9}">
      <dgm:prSet/>
      <dgm:spPr/>
      <dgm:t>
        <a:bodyPr/>
        <a:lstStyle/>
        <a:p>
          <a:endParaRPr lang="en-US"/>
        </a:p>
      </dgm:t>
    </dgm:pt>
    <dgm:pt modelId="{584B047A-98B4-48AF-9A78-EF0F0A0CF1E8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gm:t>
    </dgm:pt>
    <dgm:pt modelId="{7CE7BBA3-0D4F-4414-81FB-4785812811E5}" type="sibTrans" cxnId="{28C015D4-B844-42CD-AE80-8B2BE595B7A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C59C7-DF00-4B76-8569-1FE1F05EACD0}" type="parTrans" cxnId="{8DFC6B8B-8E04-4D87-9374-FA64295D8A31}">
      <dgm:prSet/>
      <dgm:spPr/>
      <dgm:t>
        <a:bodyPr/>
        <a:lstStyle/>
        <a:p>
          <a:endParaRPr lang="en-US"/>
        </a:p>
      </dgm:t>
    </dgm:pt>
    <dgm:pt modelId="{8FB3DF06-708A-4145-8546-5A320B01262E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gm:t>
    </dgm:pt>
    <dgm:pt modelId="{A6B7B901-80F6-4B93-9A59-6370A498F3CB}" type="sibTrans" cxnId="{8DFC6B8B-8E04-4D87-9374-FA64295D8A31}">
      <dgm:prSet/>
      <dgm:spPr/>
      <dgm:t>
        <a:bodyPr/>
        <a:lstStyle/>
        <a:p>
          <a:endParaRPr lang="en-US"/>
        </a:p>
      </dgm:t>
    </dgm:pt>
    <dgm:pt modelId="{28000CD7-CB97-4877-96B1-2C1BD7C1D32E}" type="pres">
      <dgm:prSet presAssocID="{B697EEC2-0DA2-4D02-B0B3-AEE7519E6B24}" presName="root" presStyleCnt="0">
        <dgm:presLayoutVars>
          <dgm:dir/>
          <dgm:resizeHandles val="exact"/>
        </dgm:presLayoutVars>
      </dgm:prSet>
      <dgm:spPr/>
    </dgm:pt>
    <dgm:pt modelId="{E91F0650-9174-4DCA-BB94-D4DE43651B8E}" type="pres">
      <dgm:prSet presAssocID="{22FA458F-B2ED-42E4-8F2A-987172A69BC9}" presName="compNode" presStyleCnt="0"/>
      <dgm:spPr/>
    </dgm:pt>
    <dgm:pt modelId="{A5A09E04-A5B7-4E25-A13E-48149048865E}" type="pres">
      <dgm:prSet presAssocID="{22FA458F-B2ED-42E4-8F2A-987172A69BC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l pulgar arriba"/>
        </a:ext>
      </dgm:extLst>
    </dgm:pt>
    <dgm:pt modelId="{34E2CC13-6C31-462D-ABEB-90D8C3619BB3}" type="pres">
      <dgm:prSet presAssocID="{22FA458F-B2ED-42E4-8F2A-987172A69BC9}" presName="spaceRect" presStyleCnt="0"/>
      <dgm:spPr/>
    </dgm:pt>
    <dgm:pt modelId="{23371DB3-A4D5-44E5-B7D9-4CAB87A25FF2}" type="pres">
      <dgm:prSet presAssocID="{22FA458F-B2ED-42E4-8F2A-987172A69BC9}" presName="textRect" presStyleLbl="revTx" presStyleIdx="0" presStyleCnt="3" custLinFactNeighborY="-23167">
        <dgm:presLayoutVars>
          <dgm:chMax val="1"/>
          <dgm:chPref val="1"/>
        </dgm:presLayoutVars>
      </dgm:prSet>
      <dgm:spPr/>
    </dgm:pt>
    <dgm:pt modelId="{FF3C8CBD-3A93-41BF-A65F-0E1C2456AB2F}" type="pres">
      <dgm:prSet presAssocID="{E695C24D-2105-4764-B6C8-17E715A9F177}" presName="sibTrans" presStyleCnt="0"/>
      <dgm:spPr/>
    </dgm:pt>
    <dgm:pt modelId="{AD24C93C-BBB3-4A43-B502-5C5995F0E27F}" type="pres">
      <dgm:prSet presAssocID="{584B047A-98B4-48AF-9A78-EF0F0A0CF1E8}" presName="compNode" presStyleCnt="0"/>
      <dgm:spPr/>
    </dgm:pt>
    <dgm:pt modelId="{4183C4A9-255E-4066-B587-EC68491001FE}" type="pres">
      <dgm:prSet presAssocID="{584B047A-98B4-48AF-9A78-EF0F0A0CF1E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orazón"/>
        </a:ext>
      </dgm:extLst>
    </dgm:pt>
    <dgm:pt modelId="{79055B89-348B-4CE0-B160-99DF7EE50DE9}" type="pres">
      <dgm:prSet presAssocID="{584B047A-98B4-48AF-9A78-EF0F0A0CF1E8}" presName="spaceRect" presStyleCnt="0"/>
      <dgm:spPr/>
    </dgm:pt>
    <dgm:pt modelId="{D19003B9-C352-4C76-9A0B-75B352481481}" type="pres">
      <dgm:prSet presAssocID="{584B047A-98B4-48AF-9A78-EF0F0A0CF1E8}" presName="textRect" presStyleLbl="revTx" presStyleIdx="1" presStyleCnt="3" custLinFactNeighborY="-23167">
        <dgm:presLayoutVars>
          <dgm:chMax val="1"/>
          <dgm:chPref val="1"/>
        </dgm:presLayoutVars>
      </dgm:prSet>
      <dgm:spPr/>
    </dgm:pt>
    <dgm:pt modelId="{2BD5CF4B-1B68-4CF5-82B2-FF0466867E5F}" type="pres">
      <dgm:prSet presAssocID="{7CE7BBA3-0D4F-4414-81FB-4785812811E5}" presName="sibTrans" presStyleCnt="0"/>
      <dgm:spPr/>
    </dgm:pt>
    <dgm:pt modelId="{196DFB51-37AA-4F13-918F-66C60276D19B}" type="pres">
      <dgm:prSet presAssocID="{8FB3DF06-708A-4145-8546-5A320B01262E}" presName="compNode" presStyleCnt="0"/>
      <dgm:spPr/>
    </dgm:pt>
    <dgm:pt modelId="{DD9C85FC-80DB-4AEC-A86F-519DBEBB04C1}" type="pres">
      <dgm:prSet presAssocID="{8FB3DF06-708A-4145-8546-5A320B01262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ara sonriendo sin relleno"/>
        </a:ext>
      </dgm:extLst>
    </dgm:pt>
    <dgm:pt modelId="{2BCBA96B-5079-4AEB-93CA-999A107B54D3}" type="pres">
      <dgm:prSet presAssocID="{8FB3DF06-708A-4145-8546-5A320B01262E}" presName="spaceRect" presStyleCnt="0"/>
      <dgm:spPr/>
    </dgm:pt>
    <dgm:pt modelId="{AB7B090B-5C0D-4AD9-9A4E-375A1EDCC018}" type="pres">
      <dgm:prSet presAssocID="{8FB3DF06-708A-4145-8546-5A320B01262E}" presName="textRect" presStyleLbl="revTx" presStyleIdx="2" presStyleCnt="3" custLinFactNeighborY="-23167">
        <dgm:presLayoutVars>
          <dgm:chMax val="1"/>
          <dgm:chPref val="1"/>
        </dgm:presLayoutVars>
      </dgm:prSet>
      <dgm:spPr/>
    </dgm:pt>
  </dgm:ptLst>
  <dgm:cxnLst>
    <dgm:cxn modelId="{904B0918-7C4F-4F4C-88ED-C6E5259582D6}" type="presOf" srcId="{8FB3DF06-708A-4145-8546-5A320B01262E}" destId="{AB7B090B-5C0D-4AD9-9A4E-375A1EDCC018}" srcOrd="0" destOrd="0" presId="urn:microsoft.com/office/officeart/2018/2/layout/IconLabelList"/>
    <dgm:cxn modelId="{8DFC6B8B-8E04-4D87-9374-FA64295D8A31}" srcId="{B697EEC2-0DA2-4D02-B0B3-AEE7519E6B24}" destId="{8FB3DF06-708A-4145-8546-5A320B01262E}" srcOrd="2" destOrd="0" parTransId="{D62C59C7-DF00-4B76-8569-1FE1F05EACD0}" sibTransId="{A6B7B901-80F6-4B93-9A59-6370A498F3CB}"/>
    <dgm:cxn modelId="{FDE50EB5-9AC7-472D-837A-7F94B401A786}" type="presOf" srcId="{B697EEC2-0DA2-4D02-B0B3-AEE7519E6B24}" destId="{28000CD7-CB97-4877-96B1-2C1BD7C1D32E}" srcOrd="0" destOrd="0" presId="urn:microsoft.com/office/officeart/2018/2/layout/IconLabelList"/>
    <dgm:cxn modelId="{C37E12CE-22E5-4A44-BA39-6DDA0C2AD73B}" srcId="{B697EEC2-0DA2-4D02-B0B3-AEE7519E6B24}" destId="{22FA458F-B2ED-42E4-8F2A-987172A69BC9}" srcOrd="0" destOrd="0" parTransId="{0D31CE43-E1BC-41AD-8524-753221DCBA4C}" sibTransId="{E695C24D-2105-4764-B6C8-17E715A9F177}"/>
    <dgm:cxn modelId="{28C015D4-B844-42CD-AE80-8B2BE595B7A9}" srcId="{B697EEC2-0DA2-4D02-B0B3-AEE7519E6B24}" destId="{584B047A-98B4-48AF-9A78-EF0F0A0CF1E8}" srcOrd="1" destOrd="0" parTransId="{D6294A59-C3EB-46E3-A2FA-34DF57FA6181}" sibTransId="{7CE7BBA3-0D4F-4414-81FB-4785812811E5}"/>
    <dgm:cxn modelId="{3B2F97D9-525B-45C8-9199-59FB0E60C930}" type="presOf" srcId="{22FA458F-B2ED-42E4-8F2A-987172A69BC9}" destId="{23371DB3-A4D5-44E5-B7D9-4CAB87A25FF2}" srcOrd="0" destOrd="0" presId="urn:microsoft.com/office/officeart/2018/2/layout/IconLabelList"/>
    <dgm:cxn modelId="{2F6820EC-8ACD-4AEE-80CD-74060E0CCB0C}" type="presOf" srcId="{584B047A-98B4-48AF-9A78-EF0F0A0CF1E8}" destId="{D19003B9-C352-4C76-9A0B-75B352481481}" srcOrd="0" destOrd="0" presId="urn:microsoft.com/office/officeart/2018/2/layout/IconLabelList"/>
    <dgm:cxn modelId="{53C6DEBD-E8F4-4B60-8C7C-0201ACBAED7F}" type="presParOf" srcId="{28000CD7-CB97-4877-96B1-2C1BD7C1D32E}" destId="{E91F0650-9174-4DCA-BB94-D4DE43651B8E}" srcOrd="0" destOrd="0" presId="urn:microsoft.com/office/officeart/2018/2/layout/IconLabelList"/>
    <dgm:cxn modelId="{014A0BFB-015B-4C28-9F92-1D45CF8C044F}" type="presParOf" srcId="{E91F0650-9174-4DCA-BB94-D4DE43651B8E}" destId="{A5A09E04-A5B7-4E25-A13E-48149048865E}" srcOrd="0" destOrd="0" presId="urn:microsoft.com/office/officeart/2018/2/layout/IconLabelList"/>
    <dgm:cxn modelId="{8E428C42-264B-4854-A3C6-6BED53F6B2F5}" type="presParOf" srcId="{E91F0650-9174-4DCA-BB94-D4DE43651B8E}" destId="{34E2CC13-6C31-462D-ABEB-90D8C3619BB3}" srcOrd="1" destOrd="0" presId="urn:microsoft.com/office/officeart/2018/2/layout/IconLabelList"/>
    <dgm:cxn modelId="{E024853D-E99B-4254-A669-5411583F7252}" type="presParOf" srcId="{E91F0650-9174-4DCA-BB94-D4DE43651B8E}" destId="{23371DB3-A4D5-44E5-B7D9-4CAB87A25FF2}" srcOrd="2" destOrd="0" presId="urn:microsoft.com/office/officeart/2018/2/layout/IconLabelList"/>
    <dgm:cxn modelId="{985037F7-FA07-4701-A386-46B6A4994441}" type="presParOf" srcId="{28000CD7-CB97-4877-96B1-2C1BD7C1D32E}" destId="{FF3C8CBD-3A93-41BF-A65F-0E1C2456AB2F}" srcOrd="1" destOrd="0" presId="urn:microsoft.com/office/officeart/2018/2/layout/IconLabelList"/>
    <dgm:cxn modelId="{2E81C06A-2BB9-4F49-BE3B-7E3E83E8937A}" type="presParOf" srcId="{28000CD7-CB97-4877-96B1-2C1BD7C1D32E}" destId="{AD24C93C-BBB3-4A43-B502-5C5995F0E27F}" srcOrd="2" destOrd="0" presId="urn:microsoft.com/office/officeart/2018/2/layout/IconLabelList"/>
    <dgm:cxn modelId="{2C8590C5-2ABB-43B8-A5AB-6B06A1E4FBBD}" type="presParOf" srcId="{AD24C93C-BBB3-4A43-B502-5C5995F0E27F}" destId="{4183C4A9-255E-4066-B587-EC68491001FE}" srcOrd="0" destOrd="0" presId="urn:microsoft.com/office/officeart/2018/2/layout/IconLabelList"/>
    <dgm:cxn modelId="{6CF83ECD-B21E-42F7-BB09-1679E2B02819}" type="presParOf" srcId="{AD24C93C-BBB3-4A43-B502-5C5995F0E27F}" destId="{79055B89-348B-4CE0-B160-99DF7EE50DE9}" srcOrd="1" destOrd="0" presId="urn:microsoft.com/office/officeart/2018/2/layout/IconLabelList"/>
    <dgm:cxn modelId="{AB9268EA-FB6A-42E6-B99D-0144C783F63C}" type="presParOf" srcId="{AD24C93C-BBB3-4A43-B502-5C5995F0E27F}" destId="{D19003B9-C352-4C76-9A0B-75B352481481}" srcOrd="2" destOrd="0" presId="urn:microsoft.com/office/officeart/2018/2/layout/IconLabelList"/>
    <dgm:cxn modelId="{7C2C8A7D-2447-458D-B810-15CD808C1133}" type="presParOf" srcId="{28000CD7-CB97-4877-96B1-2C1BD7C1D32E}" destId="{2BD5CF4B-1B68-4CF5-82B2-FF0466867E5F}" srcOrd="3" destOrd="0" presId="urn:microsoft.com/office/officeart/2018/2/layout/IconLabelList"/>
    <dgm:cxn modelId="{D0A88838-2A45-499D-9361-43B33C6330B1}" type="presParOf" srcId="{28000CD7-CB97-4877-96B1-2C1BD7C1D32E}" destId="{196DFB51-37AA-4F13-918F-66C60276D19B}" srcOrd="4" destOrd="0" presId="urn:microsoft.com/office/officeart/2018/2/layout/IconLabelList"/>
    <dgm:cxn modelId="{ED17BD14-A4CB-4B88-B6C3-C25755C5EC54}" type="presParOf" srcId="{196DFB51-37AA-4F13-918F-66C60276D19B}" destId="{DD9C85FC-80DB-4AEC-A86F-519DBEBB04C1}" srcOrd="0" destOrd="0" presId="urn:microsoft.com/office/officeart/2018/2/layout/IconLabelList"/>
    <dgm:cxn modelId="{47023018-B51C-40F0-905E-D6EDBC9DC5B7}" type="presParOf" srcId="{196DFB51-37AA-4F13-918F-66C60276D19B}" destId="{2BCBA96B-5079-4AEB-93CA-999A107B54D3}" srcOrd="1" destOrd="0" presId="urn:microsoft.com/office/officeart/2018/2/layout/IconLabelList"/>
    <dgm:cxn modelId="{438EC1C7-C645-4C7C-830B-8C06AF2606D4}" type="presParOf" srcId="{196DFB51-37AA-4F13-918F-66C60276D19B}" destId="{AB7B090B-5C0D-4AD9-9A4E-375A1EDCC01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0D2D13-1789-A84D-83BB-8E2D676E77E7}" type="doc">
      <dgm:prSet loTypeId="urn:microsoft.com/office/officeart/2005/8/layout/bProcess4" loCatId="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DD4FB329-DEF0-C140-9247-22F1BDE2ADB5}" type="parTrans" cxnId="{B08AD54F-5A2B-40B1-9180-128B756D2D59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0A6F98B-31A8-B64D-88A9-D588EF6B3A54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>
          <a:noAutofit/>
        </a:bodyPr>
        <a:lstStyle/>
        <a:p>
          <a:pPr rtl="0"/>
          <a:r>
            <a:rPr lang="es" sz="18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  <a:t>Pasos</a:t>
          </a:r>
          <a:br>
            <a:rPr lang="es" sz="18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</a:br>
          <a:r>
            <a:rPr lang="es" sz="18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  <a:t>en la rutina </a:t>
          </a:r>
          <a:endParaRPr lang="en-US" dirty="0">
            <a:solidFill>
              <a:schemeClr val="tx2"/>
            </a:solidFill>
          </a:endParaRPr>
        </a:p>
      </dgm:t>
    </dgm:pt>
    <dgm:pt modelId="{97DA8070-6FC7-C048-9BD7-5D2E691EDEB4}" type="sibTrans" cxnId="{B08AD54F-5A2B-40B1-9180-128B756D2D59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823D375-5467-2547-BCB7-F3DECBB57493}" type="parTrans" cxnId="{005FD483-7FF7-40D3-B206-9D49CDA388E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28DD55C-0A26-C047-991A-4596C08B68FC}">
      <dgm:prSet phldrT="[Text]"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Ir al </a:t>
          </a:r>
          <a:b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cuarto de ba</a:t>
          </a:r>
          <a:r>
            <a:rPr lang="en-US" sz="1800" b="0" i="0" u="none" strike="noStrike" dirty="0">
              <a:solidFill>
                <a:srgbClr val="2B3D50"/>
              </a:solidFill>
              <a:latin typeface="Arial"/>
            </a:rPr>
            <a:t>ñ</a:t>
          </a:r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</a:t>
          </a:r>
          <a:endParaRPr lang="en-US" dirty="0">
            <a:solidFill>
              <a:schemeClr val="tx2"/>
            </a:solidFill>
          </a:endParaRPr>
        </a:p>
      </dgm:t>
    </dgm:pt>
    <dgm:pt modelId="{1D71891A-BBE5-B24A-9628-70D01B42EA80}" type="sibTrans" cxnId="{005FD483-7FF7-40D3-B206-9D49CDA388E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6786882-4ADE-E747-A340-9DBD58AAE2BD}" type="parTrans" cxnId="{B43EAE88-007D-4323-94A9-D02054496D2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B875E76-12C3-6440-8749-6A1715D752AB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Tomar un baño </a:t>
          </a:r>
          <a:endParaRPr lang="en-US" dirty="0">
            <a:solidFill>
              <a:schemeClr val="tx2"/>
            </a:solidFill>
          </a:endParaRPr>
        </a:p>
      </dgm:t>
    </dgm:pt>
    <dgm:pt modelId="{3F6145E0-7B02-3545-A3CE-10C2FC1CE643}" type="sibTrans" cxnId="{B43EAE88-007D-4323-94A9-D02054496D2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DA6524E3-299A-A241-81CC-0823BC3B056D}" type="parTrans" cxnId="{8CB4DA2B-9F47-4F5F-83D0-5A85A634AAC0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5ADF657-1A4A-A044-A017-C3CD9BB6ED62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Ponerse el pijama</a:t>
          </a:r>
          <a:endParaRPr lang="en-US">
            <a:solidFill>
              <a:schemeClr val="tx2"/>
            </a:solidFill>
          </a:endParaRPr>
        </a:p>
      </dgm:t>
    </dgm:pt>
    <dgm:pt modelId="{6D458D82-297A-A54E-AC85-F1B8A13D7847}" type="sibTrans" cxnId="{8CB4DA2B-9F47-4F5F-83D0-5A85A634AAC0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2B0DB11-AFB8-4B4B-8ED2-655D82CDAD78}" type="parTrans" cxnId="{9649494E-E659-4D9E-995D-5AD91C93BCB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FFB09C0-C3B9-7F47-8DF5-589FFE753DD4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Cepillarse </a:t>
          </a:r>
          <a:b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el cabello</a:t>
          </a:r>
          <a:endParaRPr lang="en-US" dirty="0">
            <a:solidFill>
              <a:schemeClr val="tx2"/>
            </a:solidFill>
          </a:endParaRPr>
        </a:p>
      </dgm:t>
    </dgm:pt>
    <dgm:pt modelId="{176C29DD-EC47-BC47-ACC1-635F8FE81862}" type="sibTrans" cxnId="{9649494E-E659-4D9E-995D-5AD91C93BCB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B85C27A-5E2E-014A-9069-3E3717A52782}" type="parTrans" cxnId="{E934A8AD-4936-4078-9381-FEC8F9EA31A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DF105BEB-63F1-3442-8265-ABFE46B10C60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Cepillarse </a:t>
          </a:r>
          <a:b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los dientes</a:t>
          </a:r>
          <a:endParaRPr lang="en-US">
            <a:solidFill>
              <a:schemeClr val="tx2"/>
            </a:solidFill>
          </a:endParaRPr>
        </a:p>
      </dgm:t>
    </dgm:pt>
    <dgm:pt modelId="{1273C13C-CE96-164A-A1E0-49860475F615}" type="sibTrans" cxnId="{E934A8AD-4936-4078-9381-FEC8F9EA31A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B00299E-09A8-1E45-93D8-F531784C3F60}" type="parTrans" cxnId="{DCE6C3DA-F1C1-4ACC-BCD7-A146BEDAF80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1AD619A-5DCE-CB45-A1D1-C279E17BAD34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Meterse en la cama </a:t>
          </a:r>
          <a:endParaRPr lang="en-US">
            <a:solidFill>
              <a:schemeClr val="tx2"/>
            </a:solidFill>
          </a:endParaRPr>
        </a:p>
      </dgm:t>
    </dgm:pt>
    <dgm:pt modelId="{AD1FEA05-710C-DE42-A008-723AEF78E8D9}" type="sibTrans" cxnId="{DCE6C3DA-F1C1-4ACC-BCD7-A146BEDAF80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AA0C8E53-EE5C-E043-8E12-27FBF47D9641}" type="parTrans" cxnId="{C5A29980-B31F-44ED-A35C-3A58C9677EBC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16274F9-E1FD-3449-B741-32C8684266C3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Leer </a:t>
          </a:r>
          <a:b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2 historias</a:t>
          </a:r>
          <a:endParaRPr lang="en-US">
            <a:solidFill>
              <a:schemeClr val="tx2"/>
            </a:solidFill>
          </a:endParaRPr>
        </a:p>
      </dgm:t>
    </dgm:pt>
    <dgm:pt modelId="{CBE112CE-A510-D746-BA23-95D6D3A2991F}" type="sibTrans" cxnId="{C5A29980-B31F-44ED-A35C-3A58C9677EBC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7C39EC9-A72F-4C42-9802-CC8C57DB5077}" type="parTrans" cxnId="{581BB664-86CD-49B5-B3B6-7E273050494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8B1CDD4-CB5F-DB4F-9913-A05530DAA4B8}">
      <dgm:prSet custT="1"/>
      <dgm:spPr/>
      <dgm:t>
        <a:bodyPr>
          <a:noAutofit/>
        </a:bodyPr>
        <a:lstStyle/>
        <a:p>
          <a:pPr rtl="0"/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Acurrucarse </a:t>
          </a:r>
          <a:b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y decir buenas noches</a:t>
          </a:r>
          <a:endParaRPr lang="en-US" sz="1600" dirty="0">
            <a:solidFill>
              <a:schemeClr val="tx2"/>
            </a:solidFill>
          </a:endParaRPr>
        </a:p>
      </dgm:t>
    </dgm:pt>
    <dgm:pt modelId="{585B174E-2EFC-0243-AD66-0DF92D892258}" type="sibTrans" cxnId="{581BB664-86CD-49B5-B3B6-7E273050494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DBA464A-41B7-B345-B892-F4C36F443167}" type="pres">
      <dgm:prSet presAssocID="{8F0D2D13-1789-A84D-83BB-8E2D676E77E7}" presName="Name0" presStyleCnt="0">
        <dgm:presLayoutVars>
          <dgm:dir/>
          <dgm:resizeHandles/>
        </dgm:presLayoutVars>
      </dgm:prSet>
      <dgm:spPr/>
    </dgm:pt>
    <dgm:pt modelId="{D900043D-1F3E-B542-B31C-D5C704B2506E}" type="pres">
      <dgm:prSet presAssocID="{80A6F98B-31A8-B64D-88A9-D588EF6B3A54}" presName="compNode" presStyleCnt="0"/>
      <dgm:spPr/>
    </dgm:pt>
    <dgm:pt modelId="{B2BEB13E-1511-8742-B2A2-5CB561F5B899}" type="pres">
      <dgm:prSet presAssocID="{80A6F98B-31A8-B64D-88A9-D588EF6B3A54}" presName="dummyConnPt" presStyleCnt="0"/>
      <dgm:spPr/>
    </dgm:pt>
    <dgm:pt modelId="{EDD7DC8F-7326-D143-8761-B4C1E83757EC}" type="pres">
      <dgm:prSet presAssocID="{80A6F98B-31A8-B64D-88A9-D588EF6B3A54}" presName="node" presStyleLbl="node1" presStyleIdx="0" presStyleCnt="9">
        <dgm:presLayoutVars>
          <dgm:bulletEnabled val="1"/>
        </dgm:presLayoutVars>
      </dgm:prSet>
      <dgm:spPr/>
    </dgm:pt>
    <dgm:pt modelId="{A6769CF8-204F-F744-9FC2-5BD39D748835}" type="pres">
      <dgm:prSet presAssocID="{97DA8070-6FC7-C048-9BD7-5D2E691EDEB4}" presName="sibTrans" presStyleLbl="bgSibTrans2D1" presStyleIdx="0" presStyleCnt="8"/>
      <dgm:spPr/>
    </dgm:pt>
    <dgm:pt modelId="{40CBB942-ABE6-7F4B-9F7A-79B850B160C3}" type="pres">
      <dgm:prSet presAssocID="{928DD55C-0A26-C047-991A-4596C08B68FC}" presName="compNode" presStyleCnt="0"/>
      <dgm:spPr/>
    </dgm:pt>
    <dgm:pt modelId="{1AA2DF50-87C0-3746-B83B-BA0553445A65}" type="pres">
      <dgm:prSet presAssocID="{928DD55C-0A26-C047-991A-4596C08B68FC}" presName="dummyConnPt" presStyleCnt="0"/>
      <dgm:spPr/>
    </dgm:pt>
    <dgm:pt modelId="{9E983040-C739-074B-8AF1-561E75B0EB60}" type="pres">
      <dgm:prSet presAssocID="{928DD55C-0A26-C047-991A-4596C08B68FC}" presName="node" presStyleLbl="node1" presStyleIdx="1" presStyleCnt="9">
        <dgm:presLayoutVars>
          <dgm:bulletEnabled val="1"/>
        </dgm:presLayoutVars>
      </dgm:prSet>
      <dgm:spPr/>
    </dgm:pt>
    <dgm:pt modelId="{1ED2194A-B7A1-7C43-A772-2D9E2B113A10}" type="pres">
      <dgm:prSet presAssocID="{1D71891A-BBE5-B24A-9628-70D01B42EA80}" presName="sibTrans" presStyleLbl="bgSibTrans2D1" presStyleIdx="1" presStyleCnt="8"/>
      <dgm:spPr/>
    </dgm:pt>
    <dgm:pt modelId="{D700AF8A-CD4C-5845-9689-2B9F5D4C8820}" type="pres">
      <dgm:prSet presAssocID="{2B875E76-12C3-6440-8749-6A1715D752AB}" presName="compNode" presStyleCnt="0"/>
      <dgm:spPr/>
    </dgm:pt>
    <dgm:pt modelId="{94BCA32E-465D-924B-A3B8-5E630AB5C2AC}" type="pres">
      <dgm:prSet presAssocID="{2B875E76-12C3-6440-8749-6A1715D752AB}" presName="dummyConnPt" presStyleCnt="0"/>
      <dgm:spPr/>
    </dgm:pt>
    <dgm:pt modelId="{153A0BEC-784D-1F4A-8A5A-E8F8D49D0622}" type="pres">
      <dgm:prSet presAssocID="{2B875E76-12C3-6440-8749-6A1715D752AB}" presName="node" presStyleLbl="node1" presStyleIdx="2" presStyleCnt="9">
        <dgm:presLayoutVars>
          <dgm:bulletEnabled val="1"/>
        </dgm:presLayoutVars>
      </dgm:prSet>
      <dgm:spPr/>
    </dgm:pt>
    <dgm:pt modelId="{97F336B5-EC6A-2745-B633-7023BEC7B06C}" type="pres">
      <dgm:prSet presAssocID="{3F6145E0-7B02-3545-A3CE-10C2FC1CE643}" presName="sibTrans" presStyleLbl="bgSibTrans2D1" presStyleIdx="2" presStyleCnt="8"/>
      <dgm:spPr/>
    </dgm:pt>
    <dgm:pt modelId="{66042AAF-6DFA-5A40-AB1F-B954D463289A}" type="pres">
      <dgm:prSet presAssocID="{E5ADF657-1A4A-A044-A017-C3CD9BB6ED62}" presName="compNode" presStyleCnt="0"/>
      <dgm:spPr/>
    </dgm:pt>
    <dgm:pt modelId="{B509AE9E-13AA-7C4E-8539-E9A6C222A6B9}" type="pres">
      <dgm:prSet presAssocID="{E5ADF657-1A4A-A044-A017-C3CD9BB6ED62}" presName="dummyConnPt" presStyleCnt="0"/>
      <dgm:spPr/>
    </dgm:pt>
    <dgm:pt modelId="{2402F4AF-9F61-5D48-9BFD-CC0E12589C0B}" type="pres">
      <dgm:prSet presAssocID="{E5ADF657-1A4A-A044-A017-C3CD9BB6ED62}" presName="node" presStyleLbl="node1" presStyleIdx="3" presStyleCnt="9">
        <dgm:presLayoutVars>
          <dgm:bulletEnabled val="1"/>
        </dgm:presLayoutVars>
      </dgm:prSet>
      <dgm:spPr/>
    </dgm:pt>
    <dgm:pt modelId="{D0672F56-D4DF-E846-A4D6-E94DACBD8D9E}" type="pres">
      <dgm:prSet presAssocID="{6D458D82-297A-A54E-AC85-F1B8A13D7847}" presName="sibTrans" presStyleLbl="bgSibTrans2D1" presStyleIdx="3" presStyleCnt="8"/>
      <dgm:spPr/>
    </dgm:pt>
    <dgm:pt modelId="{E8ED6DE6-3369-A044-9609-857CD383497A}" type="pres">
      <dgm:prSet presAssocID="{6FFB09C0-C3B9-7F47-8DF5-589FFE753DD4}" presName="compNode" presStyleCnt="0"/>
      <dgm:spPr/>
    </dgm:pt>
    <dgm:pt modelId="{7D6212F1-F5F2-5F4D-9028-0E6841AE99FE}" type="pres">
      <dgm:prSet presAssocID="{6FFB09C0-C3B9-7F47-8DF5-589FFE753DD4}" presName="dummyConnPt" presStyleCnt="0"/>
      <dgm:spPr/>
    </dgm:pt>
    <dgm:pt modelId="{D1EA93BD-6ED6-2E4F-B83A-F1BAC40040F5}" type="pres">
      <dgm:prSet presAssocID="{6FFB09C0-C3B9-7F47-8DF5-589FFE753DD4}" presName="node" presStyleLbl="node1" presStyleIdx="4" presStyleCnt="9">
        <dgm:presLayoutVars>
          <dgm:bulletEnabled val="1"/>
        </dgm:presLayoutVars>
      </dgm:prSet>
      <dgm:spPr/>
    </dgm:pt>
    <dgm:pt modelId="{7867A8D0-DA63-1248-B925-1CEC13CF37BF}" type="pres">
      <dgm:prSet presAssocID="{176C29DD-EC47-BC47-ACC1-635F8FE81862}" presName="sibTrans" presStyleLbl="bgSibTrans2D1" presStyleIdx="4" presStyleCnt="8"/>
      <dgm:spPr/>
    </dgm:pt>
    <dgm:pt modelId="{6D70D54B-7D29-834E-BEBB-104E7CCA8C14}" type="pres">
      <dgm:prSet presAssocID="{DF105BEB-63F1-3442-8265-ABFE46B10C60}" presName="compNode" presStyleCnt="0"/>
      <dgm:spPr/>
    </dgm:pt>
    <dgm:pt modelId="{DF58F514-0B83-2645-B4B1-2F3EC5DAED2B}" type="pres">
      <dgm:prSet presAssocID="{DF105BEB-63F1-3442-8265-ABFE46B10C60}" presName="dummyConnPt" presStyleCnt="0"/>
      <dgm:spPr/>
    </dgm:pt>
    <dgm:pt modelId="{17CF5720-727C-7648-B35B-F0284CDA89EC}" type="pres">
      <dgm:prSet presAssocID="{DF105BEB-63F1-3442-8265-ABFE46B10C60}" presName="node" presStyleLbl="node1" presStyleIdx="5" presStyleCnt="9">
        <dgm:presLayoutVars>
          <dgm:bulletEnabled val="1"/>
        </dgm:presLayoutVars>
      </dgm:prSet>
      <dgm:spPr/>
    </dgm:pt>
    <dgm:pt modelId="{E8871717-80DF-1C47-A1AA-8BB8C91563AA}" type="pres">
      <dgm:prSet presAssocID="{1273C13C-CE96-164A-A1E0-49860475F615}" presName="sibTrans" presStyleLbl="bgSibTrans2D1" presStyleIdx="5" presStyleCnt="8"/>
      <dgm:spPr/>
    </dgm:pt>
    <dgm:pt modelId="{D71C2574-E533-AE45-8892-7B7072CA63AC}" type="pres">
      <dgm:prSet presAssocID="{B1AD619A-5DCE-CB45-A1D1-C279E17BAD34}" presName="compNode" presStyleCnt="0"/>
      <dgm:spPr/>
    </dgm:pt>
    <dgm:pt modelId="{BB6DBFD3-C869-2A48-8ACB-628B709726DB}" type="pres">
      <dgm:prSet presAssocID="{B1AD619A-5DCE-CB45-A1D1-C279E17BAD34}" presName="dummyConnPt" presStyleCnt="0"/>
      <dgm:spPr/>
    </dgm:pt>
    <dgm:pt modelId="{A5C9F40D-5BC2-B748-AE85-712CDB758534}" type="pres">
      <dgm:prSet presAssocID="{B1AD619A-5DCE-CB45-A1D1-C279E17BAD34}" presName="node" presStyleLbl="node1" presStyleIdx="6" presStyleCnt="9">
        <dgm:presLayoutVars>
          <dgm:bulletEnabled val="1"/>
        </dgm:presLayoutVars>
      </dgm:prSet>
      <dgm:spPr/>
    </dgm:pt>
    <dgm:pt modelId="{10D2F461-34A9-D94E-B048-18CA7F874E17}" type="pres">
      <dgm:prSet presAssocID="{AD1FEA05-710C-DE42-A008-723AEF78E8D9}" presName="sibTrans" presStyleLbl="bgSibTrans2D1" presStyleIdx="6" presStyleCnt="8"/>
      <dgm:spPr/>
    </dgm:pt>
    <dgm:pt modelId="{80A583DD-9258-7747-8294-E3E501ED6ADB}" type="pres">
      <dgm:prSet presAssocID="{F16274F9-E1FD-3449-B741-32C8684266C3}" presName="compNode" presStyleCnt="0"/>
      <dgm:spPr/>
    </dgm:pt>
    <dgm:pt modelId="{203E002C-E57D-5F4E-8AD7-6C48E1A728D6}" type="pres">
      <dgm:prSet presAssocID="{F16274F9-E1FD-3449-B741-32C8684266C3}" presName="dummyConnPt" presStyleCnt="0"/>
      <dgm:spPr/>
    </dgm:pt>
    <dgm:pt modelId="{F69A2314-2735-4644-9F71-38A84196E1D7}" type="pres">
      <dgm:prSet presAssocID="{F16274F9-E1FD-3449-B741-32C8684266C3}" presName="node" presStyleLbl="node1" presStyleIdx="7" presStyleCnt="9">
        <dgm:presLayoutVars>
          <dgm:bulletEnabled val="1"/>
        </dgm:presLayoutVars>
      </dgm:prSet>
      <dgm:spPr/>
    </dgm:pt>
    <dgm:pt modelId="{6F18E9CD-A36A-4D4D-83CC-0DC33A3DA11D}" type="pres">
      <dgm:prSet presAssocID="{CBE112CE-A510-D746-BA23-95D6D3A2991F}" presName="sibTrans" presStyleLbl="bgSibTrans2D1" presStyleIdx="7" presStyleCnt="8"/>
      <dgm:spPr/>
    </dgm:pt>
    <dgm:pt modelId="{18765735-BF54-4440-AEFE-9BE876D8302C}" type="pres">
      <dgm:prSet presAssocID="{E8B1CDD4-CB5F-DB4F-9913-A05530DAA4B8}" presName="compNode" presStyleCnt="0"/>
      <dgm:spPr/>
    </dgm:pt>
    <dgm:pt modelId="{06F4F701-6230-BB4F-ABA1-CE26B911885E}" type="pres">
      <dgm:prSet presAssocID="{E8B1CDD4-CB5F-DB4F-9913-A05530DAA4B8}" presName="dummyConnPt" presStyleCnt="0"/>
      <dgm:spPr/>
    </dgm:pt>
    <dgm:pt modelId="{7B96B09F-39BE-9346-9315-D4544524F945}" type="pres">
      <dgm:prSet presAssocID="{E8B1CDD4-CB5F-DB4F-9913-A05530DAA4B8}" presName="node" presStyleLbl="node1" presStyleIdx="8" presStyleCnt="9">
        <dgm:presLayoutVars>
          <dgm:bulletEnabled val="1"/>
        </dgm:presLayoutVars>
      </dgm:prSet>
      <dgm:spPr/>
    </dgm:pt>
  </dgm:ptLst>
  <dgm:cxnLst>
    <dgm:cxn modelId="{6BD39A1B-952B-4C50-B800-8C27A6CFF6C7}" type="presOf" srcId="{AD1FEA05-710C-DE42-A008-723AEF78E8D9}" destId="{10D2F461-34A9-D94E-B048-18CA7F874E17}" srcOrd="0" destOrd="0" presId="urn:microsoft.com/office/officeart/2005/8/layout/bProcess4"/>
    <dgm:cxn modelId="{D4A3112A-E3FE-44E0-BD3D-259BFB17E179}" type="presOf" srcId="{176C29DD-EC47-BC47-ACC1-635F8FE81862}" destId="{7867A8D0-DA63-1248-B925-1CEC13CF37BF}" srcOrd="0" destOrd="0" presId="urn:microsoft.com/office/officeart/2005/8/layout/bProcess4"/>
    <dgm:cxn modelId="{8CB4DA2B-9F47-4F5F-83D0-5A85A634AAC0}" srcId="{8F0D2D13-1789-A84D-83BB-8E2D676E77E7}" destId="{E5ADF657-1A4A-A044-A017-C3CD9BB6ED62}" srcOrd="3" destOrd="0" parTransId="{DA6524E3-299A-A241-81CC-0823BC3B056D}" sibTransId="{6D458D82-297A-A54E-AC85-F1B8A13D7847}"/>
    <dgm:cxn modelId="{79A1A83F-452D-493E-BE76-10B910702FD6}" type="presOf" srcId="{80A6F98B-31A8-B64D-88A9-D588EF6B3A54}" destId="{EDD7DC8F-7326-D143-8761-B4C1E83757EC}" srcOrd="0" destOrd="0" presId="urn:microsoft.com/office/officeart/2005/8/layout/bProcess4"/>
    <dgm:cxn modelId="{BC267764-CC1C-4ADC-9B58-05B301C7B959}" type="presOf" srcId="{E5ADF657-1A4A-A044-A017-C3CD9BB6ED62}" destId="{2402F4AF-9F61-5D48-9BFD-CC0E12589C0B}" srcOrd="0" destOrd="0" presId="urn:microsoft.com/office/officeart/2005/8/layout/bProcess4"/>
    <dgm:cxn modelId="{581BB664-86CD-49B5-B3B6-7E2730504946}" srcId="{8F0D2D13-1789-A84D-83BB-8E2D676E77E7}" destId="{E8B1CDD4-CB5F-DB4F-9913-A05530DAA4B8}" srcOrd="8" destOrd="0" parTransId="{E7C39EC9-A72F-4C42-9802-CC8C57DB5077}" sibTransId="{585B174E-2EFC-0243-AD66-0DF92D892258}"/>
    <dgm:cxn modelId="{9649494E-E659-4D9E-995D-5AD91C93BCB3}" srcId="{8F0D2D13-1789-A84D-83BB-8E2D676E77E7}" destId="{6FFB09C0-C3B9-7F47-8DF5-589FFE753DD4}" srcOrd="4" destOrd="0" parTransId="{02B0DB11-AFB8-4B4B-8ED2-655D82CDAD78}" sibTransId="{176C29DD-EC47-BC47-ACC1-635F8FE81862}"/>
    <dgm:cxn modelId="{FC189C6E-01AE-4516-AE92-07CCCFB5476B}" type="presOf" srcId="{2B875E76-12C3-6440-8749-6A1715D752AB}" destId="{153A0BEC-784D-1F4A-8A5A-E8F8D49D0622}" srcOrd="0" destOrd="0" presId="urn:microsoft.com/office/officeart/2005/8/layout/bProcess4"/>
    <dgm:cxn modelId="{B08AD54F-5A2B-40B1-9180-128B756D2D59}" srcId="{8F0D2D13-1789-A84D-83BB-8E2D676E77E7}" destId="{80A6F98B-31A8-B64D-88A9-D588EF6B3A54}" srcOrd="0" destOrd="0" parTransId="{DD4FB329-DEF0-C140-9247-22F1BDE2ADB5}" sibTransId="{97DA8070-6FC7-C048-9BD7-5D2E691EDEB4}"/>
    <dgm:cxn modelId="{BF876654-3897-478D-8811-098FFF2D058C}" type="presOf" srcId="{3F6145E0-7B02-3545-A3CE-10C2FC1CE643}" destId="{97F336B5-EC6A-2745-B633-7023BEC7B06C}" srcOrd="0" destOrd="0" presId="urn:microsoft.com/office/officeart/2005/8/layout/bProcess4"/>
    <dgm:cxn modelId="{FBAE377A-1DAE-4711-9ECE-25EB235BCBE9}" type="presOf" srcId="{B1AD619A-5DCE-CB45-A1D1-C279E17BAD34}" destId="{A5C9F40D-5BC2-B748-AE85-712CDB758534}" srcOrd="0" destOrd="0" presId="urn:microsoft.com/office/officeart/2005/8/layout/bProcess4"/>
    <dgm:cxn modelId="{C5A29980-B31F-44ED-A35C-3A58C9677EBC}" srcId="{8F0D2D13-1789-A84D-83BB-8E2D676E77E7}" destId="{F16274F9-E1FD-3449-B741-32C8684266C3}" srcOrd="7" destOrd="0" parTransId="{AA0C8E53-EE5C-E043-8E12-27FBF47D9641}" sibTransId="{CBE112CE-A510-D746-BA23-95D6D3A2991F}"/>
    <dgm:cxn modelId="{DCE57A81-D4AB-4572-A0D9-F90098CDD56C}" type="presOf" srcId="{1D71891A-BBE5-B24A-9628-70D01B42EA80}" destId="{1ED2194A-B7A1-7C43-A772-2D9E2B113A10}" srcOrd="0" destOrd="0" presId="urn:microsoft.com/office/officeart/2005/8/layout/bProcess4"/>
    <dgm:cxn modelId="{005FD483-7FF7-40D3-B206-9D49CDA388E4}" srcId="{8F0D2D13-1789-A84D-83BB-8E2D676E77E7}" destId="{928DD55C-0A26-C047-991A-4596C08B68FC}" srcOrd="1" destOrd="0" parTransId="{2823D375-5467-2547-BCB7-F3DECBB57493}" sibTransId="{1D71891A-BBE5-B24A-9628-70D01B42EA80}"/>
    <dgm:cxn modelId="{B43EAE88-007D-4323-94A9-D02054496D21}" srcId="{8F0D2D13-1789-A84D-83BB-8E2D676E77E7}" destId="{2B875E76-12C3-6440-8749-6A1715D752AB}" srcOrd="2" destOrd="0" parTransId="{66786882-4ADE-E747-A340-9DBD58AAE2BD}" sibTransId="{3F6145E0-7B02-3545-A3CE-10C2FC1CE643}"/>
    <dgm:cxn modelId="{53F0688A-92FD-47E1-8313-464B98166AD0}" type="presOf" srcId="{DF105BEB-63F1-3442-8265-ABFE46B10C60}" destId="{17CF5720-727C-7648-B35B-F0284CDA89EC}" srcOrd="0" destOrd="0" presId="urn:microsoft.com/office/officeart/2005/8/layout/bProcess4"/>
    <dgm:cxn modelId="{0E11D493-6154-4BBE-A14C-A9C92BA200D2}" type="presOf" srcId="{1273C13C-CE96-164A-A1E0-49860475F615}" destId="{E8871717-80DF-1C47-A1AA-8BB8C91563AA}" srcOrd="0" destOrd="0" presId="urn:microsoft.com/office/officeart/2005/8/layout/bProcess4"/>
    <dgm:cxn modelId="{80A29DA1-AE2B-4750-AFBE-CF565A77ED48}" type="presOf" srcId="{928DD55C-0A26-C047-991A-4596C08B68FC}" destId="{9E983040-C739-074B-8AF1-561E75B0EB60}" srcOrd="0" destOrd="0" presId="urn:microsoft.com/office/officeart/2005/8/layout/bProcess4"/>
    <dgm:cxn modelId="{66B848A5-E779-4A1F-A11B-5B4BF05BA8DF}" type="presOf" srcId="{CBE112CE-A510-D746-BA23-95D6D3A2991F}" destId="{6F18E9CD-A36A-4D4D-83CC-0DC33A3DA11D}" srcOrd="0" destOrd="0" presId="urn:microsoft.com/office/officeart/2005/8/layout/bProcess4"/>
    <dgm:cxn modelId="{E934A8AD-4936-4078-9381-FEC8F9EA31A5}" srcId="{8F0D2D13-1789-A84D-83BB-8E2D676E77E7}" destId="{DF105BEB-63F1-3442-8265-ABFE46B10C60}" srcOrd="5" destOrd="0" parTransId="{3B85C27A-5E2E-014A-9069-3E3717A52782}" sibTransId="{1273C13C-CE96-164A-A1E0-49860475F615}"/>
    <dgm:cxn modelId="{899964B4-885B-44DF-AAD5-0A4327EECC00}" type="presOf" srcId="{F16274F9-E1FD-3449-B741-32C8684266C3}" destId="{F69A2314-2735-4644-9F71-38A84196E1D7}" srcOrd="0" destOrd="0" presId="urn:microsoft.com/office/officeart/2005/8/layout/bProcess4"/>
    <dgm:cxn modelId="{7A2772BE-FC2D-45C1-84ED-E1DE9C176ABA}" type="presOf" srcId="{8F0D2D13-1789-A84D-83BB-8E2D676E77E7}" destId="{BDBA464A-41B7-B345-B892-F4C36F443167}" srcOrd="0" destOrd="0" presId="urn:microsoft.com/office/officeart/2005/8/layout/bProcess4"/>
    <dgm:cxn modelId="{2B8BB1C8-C9FD-466B-9A13-579E9EE63B52}" type="presOf" srcId="{6FFB09C0-C3B9-7F47-8DF5-589FFE753DD4}" destId="{D1EA93BD-6ED6-2E4F-B83A-F1BAC40040F5}" srcOrd="0" destOrd="0" presId="urn:microsoft.com/office/officeart/2005/8/layout/bProcess4"/>
    <dgm:cxn modelId="{AF46F7D4-68B0-4601-85E3-BF6EAB46495E}" type="presOf" srcId="{E8B1CDD4-CB5F-DB4F-9913-A05530DAA4B8}" destId="{7B96B09F-39BE-9346-9315-D4544524F945}" srcOrd="0" destOrd="0" presId="urn:microsoft.com/office/officeart/2005/8/layout/bProcess4"/>
    <dgm:cxn modelId="{DCE6C3DA-F1C1-4ACC-BCD7-A146BEDAF807}" srcId="{8F0D2D13-1789-A84D-83BB-8E2D676E77E7}" destId="{B1AD619A-5DCE-CB45-A1D1-C279E17BAD34}" srcOrd="6" destOrd="0" parTransId="{0B00299E-09A8-1E45-93D8-F531784C3F60}" sibTransId="{AD1FEA05-710C-DE42-A008-723AEF78E8D9}"/>
    <dgm:cxn modelId="{7EB4A2DF-D5EE-41E1-B51D-75B56F0C469C}" type="presOf" srcId="{6D458D82-297A-A54E-AC85-F1B8A13D7847}" destId="{D0672F56-D4DF-E846-A4D6-E94DACBD8D9E}" srcOrd="0" destOrd="0" presId="urn:microsoft.com/office/officeart/2005/8/layout/bProcess4"/>
    <dgm:cxn modelId="{2FEE5BEE-8B41-4050-AB0D-1FD763D23BDF}" type="presOf" srcId="{97DA8070-6FC7-C048-9BD7-5D2E691EDEB4}" destId="{A6769CF8-204F-F744-9FC2-5BD39D748835}" srcOrd="0" destOrd="0" presId="urn:microsoft.com/office/officeart/2005/8/layout/bProcess4"/>
    <dgm:cxn modelId="{2DE0D260-F3D3-4BD0-AEE4-9471B07806AC}" type="presParOf" srcId="{BDBA464A-41B7-B345-B892-F4C36F443167}" destId="{D900043D-1F3E-B542-B31C-D5C704B2506E}" srcOrd="0" destOrd="0" presId="urn:microsoft.com/office/officeart/2005/8/layout/bProcess4"/>
    <dgm:cxn modelId="{9FF5FECF-A36F-4B73-A5D4-D132DA323003}" type="presParOf" srcId="{D900043D-1F3E-B542-B31C-D5C704B2506E}" destId="{B2BEB13E-1511-8742-B2A2-5CB561F5B899}" srcOrd="0" destOrd="0" presId="urn:microsoft.com/office/officeart/2005/8/layout/bProcess4"/>
    <dgm:cxn modelId="{8E5E7DEE-0E5D-4F9A-96C2-3DC7C2A55E59}" type="presParOf" srcId="{D900043D-1F3E-B542-B31C-D5C704B2506E}" destId="{EDD7DC8F-7326-D143-8761-B4C1E83757EC}" srcOrd="1" destOrd="0" presId="urn:microsoft.com/office/officeart/2005/8/layout/bProcess4"/>
    <dgm:cxn modelId="{984D9F19-DDB0-473B-AEA6-D12BD492E93F}" type="presParOf" srcId="{BDBA464A-41B7-B345-B892-F4C36F443167}" destId="{A6769CF8-204F-F744-9FC2-5BD39D748835}" srcOrd="1" destOrd="0" presId="urn:microsoft.com/office/officeart/2005/8/layout/bProcess4"/>
    <dgm:cxn modelId="{911A74A9-A211-453C-91E7-828C27257BE4}" type="presParOf" srcId="{BDBA464A-41B7-B345-B892-F4C36F443167}" destId="{40CBB942-ABE6-7F4B-9F7A-79B850B160C3}" srcOrd="2" destOrd="0" presId="urn:microsoft.com/office/officeart/2005/8/layout/bProcess4"/>
    <dgm:cxn modelId="{62A858F6-A197-4081-8C83-985DD3D779CE}" type="presParOf" srcId="{40CBB942-ABE6-7F4B-9F7A-79B850B160C3}" destId="{1AA2DF50-87C0-3746-B83B-BA0553445A65}" srcOrd="0" destOrd="0" presId="urn:microsoft.com/office/officeart/2005/8/layout/bProcess4"/>
    <dgm:cxn modelId="{A5B7EFEB-71D8-4E18-8F2D-7F4B480F4CA2}" type="presParOf" srcId="{40CBB942-ABE6-7F4B-9F7A-79B850B160C3}" destId="{9E983040-C739-074B-8AF1-561E75B0EB60}" srcOrd="1" destOrd="0" presId="urn:microsoft.com/office/officeart/2005/8/layout/bProcess4"/>
    <dgm:cxn modelId="{55A1B212-5684-4F33-81C0-0B2BEF6E6511}" type="presParOf" srcId="{BDBA464A-41B7-B345-B892-F4C36F443167}" destId="{1ED2194A-B7A1-7C43-A772-2D9E2B113A10}" srcOrd="3" destOrd="0" presId="urn:microsoft.com/office/officeart/2005/8/layout/bProcess4"/>
    <dgm:cxn modelId="{09378669-09EE-4F7F-B759-C0A778231245}" type="presParOf" srcId="{BDBA464A-41B7-B345-B892-F4C36F443167}" destId="{D700AF8A-CD4C-5845-9689-2B9F5D4C8820}" srcOrd="4" destOrd="0" presId="urn:microsoft.com/office/officeart/2005/8/layout/bProcess4"/>
    <dgm:cxn modelId="{AE6ADE69-314A-4D93-AF34-268752163794}" type="presParOf" srcId="{D700AF8A-CD4C-5845-9689-2B9F5D4C8820}" destId="{94BCA32E-465D-924B-A3B8-5E630AB5C2AC}" srcOrd="0" destOrd="0" presId="urn:microsoft.com/office/officeart/2005/8/layout/bProcess4"/>
    <dgm:cxn modelId="{6A2C24BE-1BD5-4420-AA36-9AA14A7D7A0B}" type="presParOf" srcId="{D700AF8A-CD4C-5845-9689-2B9F5D4C8820}" destId="{153A0BEC-784D-1F4A-8A5A-E8F8D49D0622}" srcOrd="1" destOrd="0" presId="urn:microsoft.com/office/officeart/2005/8/layout/bProcess4"/>
    <dgm:cxn modelId="{47526848-252F-4DA4-AFC0-9C916B703FB6}" type="presParOf" srcId="{BDBA464A-41B7-B345-B892-F4C36F443167}" destId="{97F336B5-EC6A-2745-B633-7023BEC7B06C}" srcOrd="5" destOrd="0" presId="urn:microsoft.com/office/officeart/2005/8/layout/bProcess4"/>
    <dgm:cxn modelId="{C89C359E-E8A0-403F-A0E6-A369E59BD7ED}" type="presParOf" srcId="{BDBA464A-41B7-B345-B892-F4C36F443167}" destId="{66042AAF-6DFA-5A40-AB1F-B954D463289A}" srcOrd="6" destOrd="0" presId="urn:microsoft.com/office/officeart/2005/8/layout/bProcess4"/>
    <dgm:cxn modelId="{25FADFC3-1DE9-4503-B85C-B91D85550224}" type="presParOf" srcId="{66042AAF-6DFA-5A40-AB1F-B954D463289A}" destId="{B509AE9E-13AA-7C4E-8539-E9A6C222A6B9}" srcOrd="0" destOrd="0" presId="urn:microsoft.com/office/officeart/2005/8/layout/bProcess4"/>
    <dgm:cxn modelId="{DD8EB064-8DCF-4DEE-953B-28EB9694E326}" type="presParOf" srcId="{66042AAF-6DFA-5A40-AB1F-B954D463289A}" destId="{2402F4AF-9F61-5D48-9BFD-CC0E12589C0B}" srcOrd="1" destOrd="0" presId="urn:microsoft.com/office/officeart/2005/8/layout/bProcess4"/>
    <dgm:cxn modelId="{F9A5A833-8407-443F-94E4-B019C361BA1A}" type="presParOf" srcId="{BDBA464A-41B7-B345-B892-F4C36F443167}" destId="{D0672F56-D4DF-E846-A4D6-E94DACBD8D9E}" srcOrd="7" destOrd="0" presId="urn:microsoft.com/office/officeart/2005/8/layout/bProcess4"/>
    <dgm:cxn modelId="{9E271B39-CD25-4326-A5F4-79CC281A2AB1}" type="presParOf" srcId="{BDBA464A-41B7-B345-B892-F4C36F443167}" destId="{E8ED6DE6-3369-A044-9609-857CD383497A}" srcOrd="8" destOrd="0" presId="urn:microsoft.com/office/officeart/2005/8/layout/bProcess4"/>
    <dgm:cxn modelId="{5AEA1945-F250-4DFC-84A4-55C4B98B5D52}" type="presParOf" srcId="{E8ED6DE6-3369-A044-9609-857CD383497A}" destId="{7D6212F1-F5F2-5F4D-9028-0E6841AE99FE}" srcOrd="0" destOrd="0" presId="urn:microsoft.com/office/officeart/2005/8/layout/bProcess4"/>
    <dgm:cxn modelId="{947BAE35-0732-4922-9466-2FCF169DBCBB}" type="presParOf" srcId="{E8ED6DE6-3369-A044-9609-857CD383497A}" destId="{D1EA93BD-6ED6-2E4F-B83A-F1BAC40040F5}" srcOrd="1" destOrd="0" presId="urn:microsoft.com/office/officeart/2005/8/layout/bProcess4"/>
    <dgm:cxn modelId="{611A46AC-3C29-4287-9FF8-D948DAB79C8E}" type="presParOf" srcId="{BDBA464A-41B7-B345-B892-F4C36F443167}" destId="{7867A8D0-DA63-1248-B925-1CEC13CF37BF}" srcOrd="9" destOrd="0" presId="urn:microsoft.com/office/officeart/2005/8/layout/bProcess4"/>
    <dgm:cxn modelId="{832170BF-33C2-4BA4-8F03-6E32610F3BEE}" type="presParOf" srcId="{BDBA464A-41B7-B345-B892-F4C36F443167}" destId="{6D70D54B-7D29-834E-BEBB-104E7CCA8C14}" srcOrd="10" destOrd="0" presId="urn:microsoft.com/office/officeart/2005/8/layout/bProcess4"/>
    <dgm:cxn modelId="{0FAC6823-326A-4200-86D2-877C453AFA85}" type="presParOf" srcId="{6D70D54B-7D29-834E-BEBB-104E7CCA8C14}" destId="{DF58F514-0B83-2645-B4B1-2F3EC5DAED2B}" srcOrd="0" destOrd="0" presId="urn:microsoft.com/office/officeart/2005/8/layout/bProcess4"/>
    <dgm:cxn modelId="{27F6F1A8-69C1-4B41-B6B9-9CE2D8BF2499}" type="presParOf" srcId="{6D70D54B-7D29-834E-BEBB-104E7CCA8C14}" destId="{17CF5720-727C-7648-B35B-F0284CDA89EC}" srcOrd="1" destOrd="0" presId="urn:microsoft.com/office/officeart/2005/8/layout/bProcess4"/>
    <dgm:cxn modelId="{2493179C-8327-422C-A0C2-E990E2293111}" type="presParOf" srcId="{BDBA464A-41B7-B345-B892-F4C36F443167}" destId="{E8871717-80DF-1C47-A1AA-8BB8C91563AA}" srcOrd="11" destOrd="0" presId="urn:microsoft.com/office/officeart/2005/8/layout/bProcess4"/>
    <dgm:cxn modelId="{0DD84D3E-FC85-4B85-87F3-155A49944C9B}" type="presParOf" srcId="{BDBA464A-41B7-B345-B892-F4C36F443167}" destId="{D71C2574-E533-AE45-8892-7B7072CA63AC}" srcOrd="12" destOrd="0" presId="urn:microsoft.com/office/officeart/2005/8/layout/bProcess4"/>
    <dgm:cxn modelId="{72605E00-A4C7-4408-9595-7886B41E7D90}" type="presParOf" srcId="{D71C2574-E533-AE45-8892-7B7072CA63AC}" destId="{BB6DBFD3-C869-2A48-8ACB-628B709726DB}" srcOrd="0" destOrd="0" presId="urn:microsoft.com/office/officeart/2005/8/layout/bProcess4"/>
    <dgm:cxn modelId="{B9CB1600-529B-4142-A359-1BC65C7709A3}" type="presParOf" srcId="{D71C2574-E533-AE45-8892-7B7072CA63AC}" destId="{A5C9F40D-5BC2-B748-AE85-712CDB758534}" srcOrd="1" destOrd="0" presId="urn:microsoft.com/office/officeart/2005/8/layout/bProcess4"/>
    <dgm:cxn modelId="{97B6B0FC-AAEB-4675-B19E-A9C7CE5EAC90}" type="presParOf" srcId="{BDBA464A-41B7-B345-B892-F4C36F443167}" destId="{10D2F461-34A9-D94E-B048-18CA7F874E17}" srcOrd="13" destOrd="0" presId="urn:microsoft.com/office/officeart/2005/8/layout/bProcess4"/>
    <dgm:cxn modelId="{DA09781C-E760-416A-B6F0-EDCD35011B4C}" type="presParOf" srcId="{BDBA464A-41B7-B345-B892-F4C36F443167}" destId="{80A583DD-9258-7747-8294-E3E501ED6ADB}" srcOrd="14" destOrd="0" presId="urn:microsoft.com/office/officeart/2005/8/layout/bProcess4"/>
    <dgm:cxn modelId="{03385793-F3F1-4EB1-ACE8-DB82F233C1F8}" type="presParOf" srcId="{80A583DD-9258-7747-8294-E3E501ED6ADB}" destId="{203E002C-E57D-5F4E-8AD7-6C48E1A728D6}" srcOrd="0" destOrd="0" presId="urn:microsoft.com/office/officeart/2005/8/layout/bProcess4"/>
    <dgm:cxn modelId="{D8176E7B-039E-4E41-9CC8-E34DB59AE217}" type="presParOf" srcId="{80A583DD-9258-7747-8294-E3E501ED6ADB}" destId="{F69A2314-2735-4644-9F71-38A84196E1D7}" srcOrd="1" destOrd="0" presId="urn:microsoft.com/office/officeart/2005/8/layout/bProcess4"/>
    <dgm:cxn modelId="{142D5617-38AD-4D1B-9813-6A9CA2FAC19B}" type="presParOf" srcId="{BDBA464A-41B7-B345-B892-F4C36F443167}" destId="{6F18E9CD-A36A-4D4D-83CC-0DC33A3DA11D}" srcOrd="15" destOrd="0" presId="urn:microsoft.com/office/officeart/2005/8/layout/bProcess4"/>
    <dgm:cxn modelId="{4791A68C-ADCB-46F7-BF0D-20A981BB0C2A}" type="presParOf" srcId="{BDBA464A-41B7-B345-B892-F4C36F443167}" destId="{18765735-BF54-4440-AEFE-9BE876D8302C}" srcOrd="16" destOrd="0" presId="urn:microsoft.com/office/officeart/2005/8/layout/bProcess4"/>
    <dgm:cxn modelId="{3F94068B-904A-4EE5-AD23-D9AD0CEC7CF6}" type="presParOf" srcId="{18765735-BF54-4440-AEFE-9BE876D8302C}" destId="{06F4F701-6230-BB4F-ABA1-CE26B911885E}" srcOrd="0" destOrd="0" presId="urn:microsoft.com/office/officeart/2005/8/layout/bProcess4"/>
    <dgm:cxn modelId="{832CAA47-8642-455E-9550-6994DDEBC9FB}" type="presParOf" srcId="{18765735-BF54-4440-AEFE-9BE876D8302C}" destId="{7B96B09F-39BE-9346-9315-D4544524F945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813F6E-52AD-0047-9C27-29502A33F3D9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CF989D8F-D187-E74D-9A85-A83A45B8A74C}" type="parTrans" cxnId="{E20A6E14-FEC9-48A7-9E60-C4DBCEDDA9CD}">
      <dgm:prSet/>
      <dgm:spPr/>
      <dgm:t>
        <a:bodyPr/>
        <a:lstStyle/>
        <a:p>
          <a:endParaRPr lang="en-US"/>
        </a:p>
      </dgm:t>
    </dgm:pt>
    <dgm:pt modelId="{F97F6D38-B4B5-B642-A996-8E7060D21630}">
      <dgm:prSet phldrT="[Text]" custT="1"/>
      <dgm:spPr/>
      <dgm:t>
        <a:bodyPr>
          <a:noAutofit/>
        </a:bodyPr>
        <a:lstStyle/>
        <a:p>
          <a:pPr rtl="0"/>
          <a:r>
            <a:rPr lang="es" sz="17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Evita el comportamiento</a:t>
          </a:r>
        </a:p>
      </dgm:t>
    </dgm:pt>
    <dgm:pt modelId="{7E25468C-3447-0E4C-BC3F-8DA13D862DDF}" type="sibTrans" cxnId="{E20A6E14-FEC9-48A7-9E60-C4DBCEDDA9CD}">
      <dgm:prSet/>
      <dgm:spPr>
        <a:solidFill>
          <a:schemeClr val="tx2"/>
        </a:solidFill>
      </dgm:spPr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D96C17A5-5DD6-C047-B3B0-2FC6AE793991}" type="parTrans" cxnId="{C61FB8F2-203D-4CBF-AA6F-5BABC474E266}">
      <dgm:prSet/>
      <dgm:spPr/>
      <dgm:t>
        <a:bodyPr/>
        <a:lstStyle/>
        <a:p>
          <a:endParaRPr lang="en-US"/>
        </a:p>
      </dgm:t>
    </dgm:pt>
    <dgm:pt modelId="{28C66FD1-4428-8F49-ACC6-E289EE3200DC}">
      <dgm:prSet phldrT="[Text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>
          <a:noAutofit/>
        </a:bodyPr>
        <a:lstStyle/>
        <a:p>
          <a:pPr rtl="0"/>
          <a:r>
            <a:rPr lang="es" sz="1700" b="0" i="0" u="none" strike="noStrike">
              <a:highlight>
                <a:srgbClr val="000000">
                  <a:alpha val="0"/>
                </a:srgbClr>
              </a:highlight>
              <a:latin typeface="Arial"/>
            </a:rPr>
            <a:t>Responde</a:t>
          </a:r>
        </a:p>
      </dgm:t>
    </dgm:pt>
    <dgm:pt modelId="{A56BF291-0355-9248-BB71-7F6AAFD6BA0D}" type="sibTrans" cxnId="{C61FB8F2-203D-4CBF-AA6F-5BABC474E266}">
      <dgm:prSet/>
      <dgm:spPr>
        <a:solidFill>
          <a:schemeClr val="tx2"/>
        </a:solidFill>
      </dgm:spPr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98E0706-6503-9F4B-B6A2-F7410E4A7472}" type="parTrans" cxnId="{DEA31B1B-2066-4E30-9EBA-6747AC0596FC}">
      <dgm:prSet/>
      <dgm:spPr/>
      <dgm:t>
        <a:bodyPr/>
        <a:lstStyle/>
        <a:p>
          <a:endParaRPr lang="en-US"/>
        </a:p>
      </dgm:t>
    </dgm:pt>
    <dgm:pt modelId="{16B33402-61F7-AB4E-A554-04D8CCCB2C30}">
      <dgm:prSet phldrT="[Text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>
          <a:noAutofit/>
        </a:bodyPr>
        <a:lstStyle/>
        <a:p>
          <a:pPr rtl="0"/>
          <a:r>
            <a:rPr lang="es" sz="20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Enseña nuevas habilidades</a:t>
          </a:r>
        </a:p>
      </dgm:t>
    </dgm:pt>
    <dgm:pt modelId="{E0D04267-C874-0248-815C-123A58F073A9}" type="sibTrans" cxnId="{DEA31B1B-2066-4E30-9EBA-6747AC0596FC}">
      <dgm:prSet/>
      <dgm:spPr/>
      <dgm:t>
        <a:bodyPr/>
        <a:lstStyle/>
        <a:p>
          <a:endParaRPr lang="en-US"/>
        </a:p>
      </dgm:t>
    </dgm:pt>
    <dgm:pt modelId="{F8B3B8E0-3BED-6C4C-8F4D-1FA4BFD16D14}" type="pres">
      <dgm:prSet presAssocID="{65813F6E-52AD-0047-9C27-29502A33F3D9}" presName="Name0" presStyleCnt="0">
        <dgm:presLayoutVars>
          <dgm:dir/>
          <dgm:resizeHandles val="exact"/>
        </dgm:presLayoutVars>
      </dgm:prSet>
      <dgm:spPr/>
    </dgm:pt>
    <dgm:pt modelId="{97D2C19A-DA27-8543-A094-DE0FF73AEC22}" type="pres">
      <dgm:prSet presAssocID="{F97F6D38-B4B5-B642-A996-8E7060D21630}" presName="node" presStyleLbl="node1" presStyleIdx="0" presStyleCnt="3" custScaleX="111189">
        <dgm:presLayoutVars>
          <dgm:bulletEnabled val="1"/>
        </dgm:presLayoutVars>
      </dgm:prSet>
      <dgm:spPr/>
    </dgm:pt>
    <dgm:pt modelId="{2ED703CC-39A8-CD49-951D-FB6367174864}" type="pres">
      <dgm:prSet presAssocID="{7E25468C-3447-0E4C-BC3F-8DA13D862DDF}" presName="sibTrans" presStyleLbl="sibTrans2D1" presStyleIdx="0" presStyleCnt="2"/>
      <dgm:spPr/>
    </dgm:pt>
    <dgm:pt modelId="{C6E2B88B-B4D9-6F40-8F6A-F1A960B0AC89}" type="pres">
      <dgm:prSet presAssocID="{7E25468C-3447-0E4C-BC3F-8DA13D862DDF}" presName="connectorText" presStyleLbl="sibTrans2D1" presStyleIdx="0" presStyleCnt="2"/>
      <dgm:spPr/>
    </dgm:pt>
    <dgm:pt modelId="{57C44C05-C12B-4649-8114-DBFAAD81DD48}" type="pres">
      <dgm:prSet presAssocID="{28C66FD1-4428-8F49-ACC6-E289EE3200DC}" presName="node" presStyleLbl="node1" presStyleIdx="1" presStyleCnt="3">
        <dgm:presLayoutVars>
          <dgm:bulletEnabled val="1"/>
        </dgm:presLayoutVars>
      </dgm:prSet>
      <dgm:spPr/>
    </dgm:pt>
    <dgm:pt modelId="{D3ABD7CF-5A82-884E-B6F2-98D248F7DF47}" type="pres">
      <dgm:prSet presAssocID="{A56BF291-0355-9248-BB71-7F6AAFD6BA0D}" presName="sibTrans" presStyleLbl="sibTrans2D1" presStyleIdx="1" presStyleCnt="2"/>
      <dgm:spPr/>
    </dgm:pt>
    <dgm:pt modelId="{5D241EC5-839F-F54A-A76B-6229AED04ECC}" type="pres">
      <dgm:prSet presAssocID="{A56BF291-0355-9248-BB71-7F6AAFD6BA0D}" presName="connectorText" presStyleLbl="sibTrans2D1" presStyleIdx="1" presStyleCnt="2"/>
      <dgm:spPr/>
    </dgm:pt>
    <dgm:pt modelId="{78CE533A-A350-584B-9AF8-F167D3769D21}" type="pres">
      <dgm:prSet presAssocID="{16B33402-61F7-AB4E-A554-04D8CCCB2C30}" presName="node" presStyleLbl="node1" presStyleIdx="2" presStyleCnt="3">
        <dgm:presLayoutVars>
          <dgm:bulletEnabled val="1"/>
        </dgm:presLayoutVars>
      </dgm:prSet>
      <dgm:spPr/>
    </dgm:pt>
  </dgm:ptLst>
  <dgm:cxnLst>
    <dgm:cxn modelId="{3B22080E-1BF0-4B3B-8C27-61462FD741D6}" type="presOf" srcId="{28C66FD1-4428-8F49-ACC6-E289EE3200DC}" destId="{57C44C05-C12B-4649-8114-DBFAAD81DD48}" srcOrd="0" destOrd="0" presId="urn:microsoft.com/office/officeart/2005/8/layout/process1"/>
    <dgm:cxn modelId="{E20A6E14-FEC9-48A7-9E60-C4DBCEDDA9CD}" srcId="{65813F6E-52AD-0047-9C27-29502A33F3D9}" destId="{F97F6D38-B4B5-B642-A996-8E7060D21630}" srcOrd="0" destOrd="0" parTransId="{CF989D8F-D187-E74D-9A85-A83A45B8A74C}" sibTransId="{7E25468C-3447-0E4C-BC3F-8DA13D862DDF}"/>
    <dgm:cxn modelId="{696CAB19-09DB-4702-B112-243F4A356A17}" type="presOf" srcId="{A56BF291-0355-9248-BB71-7F6AAFD6BA0D}" destId="{5D241EC5-839F-F54A-A76B-6229AED04ECC}" srcOrd="1" destOrd="0" presId="urn:microsoft.com/office/officeart/2005/8/layout/process1"/>
    <dgm:cxn modelId="{DEA31B1B-2066-4E30-9EBA-6747AC0596FC}" srcId="{65813F6E-52AD-0047-9C27-29502A33F3D9}" destId="{16B33402-61F7-AB4E-A554-04D8CCCB2C30}" srcOrd="2" destOrd="0" parTransId="{898E0706-6503-9F4B-B6A2-F7410E4A7472}" sibTransId="{E0D04267-C874-0248-815C-123A58F073A9}"/>
    <dgm:cxn modelId="{82BA7123-1AE4-4A7D-8D8C-AF628A472039}" type="presOf" srcId="{7E25468C-3447-0E4C-BC3F-8DA13D862DDF}" destId="{C6E2B88B-B4D9-6F40-8F6A-F1A960B0AC89}" srcOrd="1" destOrd="0" presId="urn:microsoft.com/office/officeart/2005/8/layout/process1"/>
    <dgm:cxn modelId="{3CFF952A-9E5A-4C84-921C-49890522347F}" type="presOf" srcId="{7E25468C-3447-0E4C-BC3F-8DA13D862DDF}" destId="{2ED703CC-39A8-CD49-951D-FB6367174864}" srcOrd="0" destOrd="0" presId="urn:microsoft.com/office/officeart/2005/8/layout/process1"/>
    <dgm:cxn modelId="{B3F1DF34-AEC6-412C-A19C-0B845DA8311F}" type="presOf" srcId="{65813F6E-52AD-0047-9C27-29502A33F3D9}" destId="{F8B3B8E0-3BED-6C4C-8F4D-1FA4BFD16D14}" srcOrd="0" destOrd="0" presId="urn:microsoft.com/office/officeart/2005/8/layout/process1"/>
    <dgm:cxn modelId="{897AC885-487E-460C-928A-EF522E8A5D57}" type="presOf" srcId="{A56BF291-0355-9248-BB71-7F6AAFD6BA0D}" destId="{D3ABD7CF-5A82-884E-B6F2-98D248F7DF47}" srcOrd="0" destOrd="0" presId="urn:microsoft.com/office/officeart/2005/8/layout/process1"/>
    <dgm:cxn modelId="{DFFCA08F-7B1F-4084-A336-C277F40C566D}" type="presOf" srcId="{F97F6D38-B4B5-B642-A996-8E7060D21630}" destId="{97D2C19A-DA27-8543-A094-DE0FF73AEC22}" srcOrd="0" destOrd="0" presId="urn:microsoft.com/office/officeart/2005/8/layout/process1"/>
    <dgm:cxn modelId="{DA7BEDBC-9FD9-4222-8019-13EE881F80EB}" type="presOf" srcId="{16B33402-61F7-AB4E-A554-04D8CCCB2C30}" destId="{78CE533A-A350-584B-9AF8-F167D3769D21}" srcOrd="0" destOrd="0" presId="urn:microsoft.com/office/officeart/2005/8/layout/process1"/>
    <dgm:cxn modelId="{C61FB8F2-203D-4CBF-AA6F-5BABC474E266}" srcId="{65813F6E-52AD-0047-9C27-29502A33F3D9}" destId="{28C66FD1-4428-8F49-ACC6-E289EE3200DC}" srcOrd="1" destOrd="0" parTransId="{D96C17A5-5DD6-C047-B3B0-2FC6AE793991}" sibTransId="{A56BF291-0355-9248-BB71-7F6AAFD6BA0D}"/>
    <dgm:cxn modelId="{738CDF2B-544F-430A-B2B6-65FE24C8F76D}" type="presParOf" srcId="{F8B3B8E0-3BED-6C4C-8F4D-1FA4BFD16D14}" destId="{97D2C19A-DA27-8543-A094-DE0FF73AEC22}" srcOrd="0" destOrd="0" presId="urn:microsoft.com/office/officeart/2005/8/layout/process1"/>
    <dgm:cxn modelId="{FBB5EF1D-BB6A-44DB-8194-EE05EC40758E}" type="presParOf" srcId="{F8B3B8E0-3BED-6C4C-8F4D-1FA4BFD16D14}" destId="{2ED703CC-39A8-CD49-951D-FB6367174864}" srcOrd="1" destOrd="0" presId="urn:microsoft.com/office/officeart/2005/8/layout/process1"/>
    <dgm:cxn modelId="{EAA8EC8E-220F-4299-8BDF-D907B0124C51}" type="presParOf" srcId="{2ED703CC-39A8-CD49-951D-FB6367174864}" destId="{C6E2B88B-B4D9-6F40-8F6A-F1A960B0AC89}" srcOrd="0" destOrd="0" presId="urn:microsoft.com/office/officeart/2005/8/layout/process1"/>
    <dgm:cxn modelId="{446E4EF0-49FB-43AA-9184-50975C0BDF76}" type="presParOf" srcId="{F8B3B8E0-3BED-6C4C-8F4D-1FA4BFD16D14}" destId="{57C44C05-C12B-4649-8114-DBFAAD81DD48}" srcOrd="2" destOrd="0" presId="urn:microsoft.com/office/officeart/2005/8/layout/process1"/>
    <dgm:cxn modelId="{4895B442-8AEB-4E37-84AB-C81EEB0345C3}" type="presParOf" srcId="{F8B3B8E0-3BED-6C4C-8F4D-1FA4BFD16D14}" destId="{D3ABD7CF-5A82-884E-B6F2-98D248F7DF47}" srcOrd="3" destOrd="0" presId="urn:microsoft.com/office/officeart/2005/8/layout/process1"/>
    <dgm:cxn modelId="{80BB0061-1D4C-4C07-8FC8-C912A1307D14}" type="presParOf" srcId="{D3ABD7CF-5A82-884E-B6F2-98D248F7DF47}" destId="{5D241EC5-839F-F54A-A76B-6229AED04ECC}" srcOrd="0" destOrd="0" presId="urn:microsoft.com/office/officeart/2005/8/layout/process1"/>
    <dgm:cxn modelId="{56A3A643-0171-41F5-B8B9-5783646725B5}" type="presParOf" srcId="{F8B3B8E0-3BED-6C4C-8F4D-1FA4BFD16D14}" destId="{78CE533A-A350-584B-9AF8-F167D3769D2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09E04-A5B7-4E25-A13E-48149048865E}">
      <dsp:nvSpPr>
        <dsp:cNvPr id="0" name=""/>
        <dsp:cNvSpPr/>
      </dsp:nvSpPr>
      <dsp:spPr>
        <a:xfrm>
          <a:off x="1423349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71DB3-A4D5-44E5-B7D9-4CAB87A25FF2}">
      <dsp:nvSpPr>
        <dsp:cNvPr id="0" name=""/>
        <dsp:cNvSpPr/>
      </dsp:nvSpPr>
      <dsp:spPr>
        <a:xfrm>
          <a:off x="928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sp:txBody>
      <dsp:txXfrm>
        <a:off x="928349" y="1109585"/>
        <a:ext cx="1800000" cy="1170000"/>
      </dsp:txXfrm>
    </dsp:sp>
    <dsp:sp modelId="{4183C4A9-255E-4066-B587-EC68491001FE}">
      <dsp:nvSpPr>
        <dsp:cNvPr id="0" name=""/>
        <dsp:cNvSpPr/>
      </dsp:nvSpPr>
      <dsp:spPr>
        <a:xfrm>
          <a:off x="3538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003B9-C352-4C76-9A0B-75B352481481}">
      <dsp:nvSpPr>
        <dsp:cNvPr id="0" name=""/>
        <dsp:cNvSpPr/>
      </dsp:nvSpPr>
      <dsp:spPr>
        <a:xfrm>
          <a:off x="3043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sp:txBody>
      <dsp:txXfrm>
        <a:off x="3043349" y="1109585"/>
        <a:ext cx="1800000" cy="1170000"/>
      </dsp:txXfrm>
    </dsp:sp>
    <dsp:sp modelId="{DD9C85FC-80DB-4AEC-A86F-519DBEBB04C1}">
      <dsp:nvSpPr>
        <dsp:cNvPr id="0" name=""/>
        <dsp:cNvSpPr/>
      </dsp:nvSpPr>
      <dsp:spPr>
        <a:xfrm>
          <a:off x="5653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B090B-5C0D-4AD9-9A4E-375A1EDCC018}">
      <dsp:nvSpPr>
        <dsp:cNvPr id="0" name=""/>
        <dsp:cNvSpPr/>
      </dsp:nvSpPr>
      <dsp:spPr>
        <a:xfrm>
          <a:off x="5158350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sp:txBody>
      <dsp:txXfrm>
        <a:off x="5158350" y="1109585"/>
        <a:ext cx="1800000" cy="117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69CF8-204F-F744-9FC2-5BD39D748835}">
      <dsp:nvSpPr>
        <dsp:cNvPr id="0" name=""/>
        <dsp:cNvSpPr/>
      </dsp:nvSpPr>
      <dsp:spPr>
        <a:xfrm rot="5400000">
          <a:off x="61009" y="810884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DD7DC8F-7326-D143-8761-B4C1E83757EC}">
      <dsp:nvSpPr>
        <dsp:cNvPr id="0" name=""/>
        <dsp:cNvSpPr/>
      </dsp:nvSpPr>
      <dsp:spPr>
        <a:xfrm>
          <a:off x="348717" y="1542"/>
          <a:ext cx="1694570" cy="1016742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  <a:t>Pasos</a:t>
          </a:r>
          <a:br>
            <a:rPr lang="es" sz="18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</a:br>
          <a:r>
            <a:rPr lang="es" sz="18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  <a:ea typeface="Arial"/>
              <a:cs typeface="Times New Roman"/>
            </a:rPr>
            <a:t>en la rutina </a:t>
          </a:r>
          <a:endParaRPr lang="en-US" kern="1200" dirty="0">
            <a:solidFill>
              <a:schemeClr val="tx2"/>
            </a:solidFill>
          </a:endParaRPr>
        </a:p>
      </dsp:txBody>
      <dsp:txXfrm>
        <a:off x="378496" y="31321"/>
        <a:ext cx="1635012" cy="957184"/>
      </dsp:txXfrm>
    </dsp:sp>
    <dsp:sp modelId="{1ED2194A-B7A1-7C43-A772-2D9E2B113A10}">
      <dsp:nvSpPr>
        <dsp:cNvPr id="0" name=""/>
        <dsp:cNvSpPr/>
      </dsp:nvSpPr>
      <dsp:spPr>
        <a:xfrm rot="5400000">
          <a:off x="61009" y="2081812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51645"/>
                <a:satOff val="-1340"/>
                <a:lumOff val="351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51645"/>
                <a:satOff val="-1340"/>
                <a:lumOff val="351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51645"/>
                <a:satOff val="-1340"/>
                <a:lumOff val="351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983040-C739-074B-8AF1-561E75B0EB60}">
      <dsp:nvSpPr>
        <dsp:cNvPr id="0" name=""/>
        <dsp:cNvSpPr/>
      </dsp:nvSpPr>
      <dsp:spPr>
        <a:xfrm>
          <a:off x="348717" y="1272470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45199"/>
                <a:satOff val="-1208"/>
                <a:lumOff val="33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45199"/>
                <a:satOff val="-1208"/>
                <a:lumOff val="33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45199"/>
                <a:satOff val="-1208"/>
                <a:lumOff val="33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Ir al </a:t>
          </a:r>
          <a:b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cuarto de ba</a:t>
          </a:r>
          <a:r>
            <a:rPr lang="en-US" sz="1800" b="0" i="0" u="none" strike="noStrike" kern="1200" dirty="0">
              <a:solidFill>
                <a:srgbClr val="2B3D50"/>
              </a:solidFill>
              <a:latin typeface="Arial"/>
            </a:rPr>
            <a:t>ñ</a:t>
          </a: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</a:t>
          </a:r>
          <a:endParaRPr lang="en-US" kern="1200" dirty="0">
            <a:solidFill>
              <a:schemeClr val="tx2"/>
            </a:solidFill>
          </a:endParaRPr>
        </a:p>
      </dsp:txBody>
      <dsp:txXfrm>
        <a:off x="378496" y="1302249"/>
        <a:ext cx="1635012" cy="957184"/>
      </dsp:txXfrm>
    </dsp:sp>
    <dsp:sp modelId="{97F336B5-EC6A-2745-B633-7023BEC7B06C}">
      <dsp:nvSpPr>
        <dsp:cNvPr id="0" name=""/>
        <dsp:cNvSpPr/>
      </dsp:nvSpPr>
      <dsp:spPr>
        <a:xfrm>
          <a:off x="696473" y="2717276"/>
          <a:ext cx="2244937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103290"/>
                <a:satOff val="-2681"/>
                <a:lumOff val="70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103290"/>
                <a:satOff val="-2681"/>
                <a:lumOff val="70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103290"/>
                <a:satOff val="-2681"/>
                <a:lumOff val="70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53A0BEC-784D-1F4A-8A5A-E8F8D49D0622}">
      <dsp:nvSpPr>
        <dsp:cNvPr id="0" name=""/>
        <dsp:cNvSpPr/>
      </dsp:nvSpPr>
      <dsp:spPr>
        <a:xfrm>
          <a:off x="348717" y="2543398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90398"/>
                <a:satOff val="-2416"/>
                <a:lumOff val="67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90398"/>
                <a:satOff val="-2416"/>
                <a:lumOff val="67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90398"/>
                <a:satOff val="-2416"/>
                <a:lumOff val="67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Tomar un baño </a:t>
          </a:r>
          <a:endParaRPr lang="en-US" kern="1200" dirty="0">
            <a:solidFill>
              <a:schemeClr val="tx2"/>
            </a:solidFill>
          </a:endParaRPr>
        </a:p>
      </dsp:txBody>
      <dsp:txXfrm>
        <a:off x="378496" y="2573177"/>
        <a:ext cx="1635012" cy="957184"/>
      </dsp:txXfrm>
    </dsp:sp>
    <dsp:sp modelId="{D0672F56-D4DF-E846-A4D6-E94DACBD8D9E}">
      <dsp:nvSpPr>
        <dsp:cNvPr id="0" name=""/>
        <dsp:cNvSpPr/>
      </dsp:nvSpPr>
      <dsp:spPr>
        <a:xfrm rot="16200000">
          <a:off x="2314788" y="2081812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154934"/>
                <a:satOff val="-4021"/>
                <a:lumOff val="1053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154934"/>
                <a:satOff val="-4021"/>
                <a:lumOff val="1053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154934"/>
                <a:satOff val="-4021"/>
                <a:lumOff val="1053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402F4AF-9F61-5D48-9BFD-CC0E12589C0B}">
      <dsp:nvSpPr>
        <dsp:cNvPr id="0" name=""/>
        <dsp:cNvSpPr/>
      </dsp:nvSpPr>
      <dsp:spPr>
        <a:xfrm>
          <a:off x="2602496" y="2543398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135598"/>
                <a:satOff val="-3624"/>
                <a:lumOff val="1017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135598"/>
                <a:satOff val="-3624"/>
                <a:lumOff val="1017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135598"/>
                <a:satOff val="-3624"/>
                <a:lumOff val="1017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Ponerse el pijama</a:t>
          </a:r>
          <a:endParaRPr lang="en-US" kern="1200">
            <a:solidFill>
              <a:schemeClr val="tx2"/>
            </a:solidFill>
          </a:endParaRPr>
        </a:p>
      </dsp:txBody>
      <dsp:txXfrm>
        <a:off x="2632275" y="2573177"/>
        <a:ext cx="1635012" cy="957184"/>
      </dsp:txXfrm>
    </dsp:sp>
    <dsp:sp modelId="{7867A8D0-DA63-1248-B925-1CEC13CF37BF}">
      <dsp:nvSpPr>
        <dsp:cNvPr id="0" name=""/>
        <dsp:cNvSpPr/>
      </dsp:nvSpPr>
      <dsp:spPr>
        <a:xfrm rot="16200000">
          <a:off x="2314788" y="810884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206579"/>
                <a:satOff val="-5361"/>
                <a:lumOff val="140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206579"/>
                <a:satOff val="-5361"/>
                <a:lumOff val="140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206579"/>
                <a:satOff val="-5361"/>
                <a:lumOff val="140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EA93BD-6ED6-2E4F-B83A-F1BAC40040F5}">
      <dsp:nvSpPr>
        <dsp:cNvPr id="0" name=""/>
        <dsp:cNvSpPr/>
      </dsp:nvSpPr>
      <dsp:spPr>
        <a:xfrm>
          <a:off x="2602496" y="1272470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180797"/>
                <a:satOff val="-4832"/>
                <a:lumOff val="135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180797"/>
                <a:satOff val="-4832"/>
                <a:lumOff val="135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180797"/>
                <a:satOff val="-4832"/>
                <a:lumOff val="135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Cepillarse </a:t>
          </a:r>
          <a:b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el cabello</a:t>
          </a:r>
          <a:endParaRPr lang="en-US" kern="1200" dirty="0">
            <a:solidFill>
              <a:schemeClr val="tx2"/>
            </a:solidFill>
          </a:endParaRPr>
        </a:p>
      </dsp:txBody>
      <dsp:txXfrm>
        <a:off x="2632275" y="1302249"/>
        <a:ext cx="1635012" cy="957184"/>
      </dsp:txXfrm>
    </dsp:sp>
    <dsp:sp modelId="{E8871717-80DF-1C47-A1AA-8BB8C91563AA}">
      <dsp:nvSpPr>
        <dsp:cNvPr id="0" name=""/>
        <dsp:cNvSpPr/>
      </dsp:nvSpPr>
      <dsp:spPr>
        <a:xfrm>
          <a:off x="2950252" y="175420"/>
          <a:ext cx="2244937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258224"/>
                <a:satOff val="-6701"/>
                <a:lumOff val="175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258224"/>
                <a:satOff val="-6701"/>
                <a:lumOff val="175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258224"/>
                <a:satOff val="-6701"/>
                <a:lumOff val="175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7CF5720-727C-7648-B35B-F0284CDA89EC}">
      <dsp:nvSpPr>
        <dsp:cNvPr id="0" name=""/>
        <dsp:cNvSpPr/>
      </dsp:nvSpPr>
      <dsp:spPr>
        <a:xfrm>
          <a:off x="2602496" y="1542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225996"/>
                <a:satOff val="-6040"/>
                <a:lumOff val="169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225996"/>
                <a:satOff val="-6040"/>
                <a:lumOff val="169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225996"/>
                <a:satOff val="-6040"/>
                <a:lumOff val="169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Cepillarse </a:t>
          </a:r>
          <a:b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los dientes</a:t>
          </a:r>
          <a:endParaRPr lang="en-US" kern="1200">
            <a:solidFill>
              <a:schemeClr val="tx2"/>
            </a:solidFill>
          </a:endParaRPr>
        </a:p>
      </dsp:txBody>
      <dsp:txXfrm>
        <a:off x="2632275" y="31321"/>
        <a:ext cx="1635012" cy="957184"/>
      </dsp:txXfrm>
    </dsp:sp>
    <dsp:sp modelId="{10D2F461-34A9-D94E-B048-18CA7F874E17}">
      <dsp:nvSpPr>
        <dsp:cNvPr id="0" name=""/>
        <dsp:cNvSpPr/>
      </dsp:nvSpPr>
      <dsp:spPr>
        <a:xfrm rot="5400000">
          <a:off x="4568567" y="810884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309869"/>
                <a:satOff val="-8042"/>
                <a:lumOff val="210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309869"/>
                <a:satOff val="-8042"/>
                <a:lumOff val="210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309869"/>
                <a:satOff val="-8042"/>
                <a:lumOff val="210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C9F40D-5BC2-B748-AE85-712CDB758534}">
      <dsp:nvSpPr>
        <dsp:cNvPr id="0" name=""/>
        <dsp:cNvSpPr/>
      </dsp:nvSpPr>
      <dsp:spPr>
        <a:xfrm>
          <a:off x="4856275" y="1542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271195"/>
                <a:satOff val="-7248"/>
                <a:lumOff val="2034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271195"/>
                <a:satOff val="-7248"/>
                <a:lumOff val="2034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271195"/>
                <a:satOff val="-7248"/>
                <a:lumOff val="2034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Meterse en la cama </a:t>
          </a:r>
          <a:endParaRPr lang="en-US" kern="1200">
            <a:solidFill>
              <a:schemeClr val="tx2"/>
            </a:solidFill>
          </a:endParaRPr>
        </a:p>
      </dsp:txBody>
      <dsp:txXfrm>
        <a:off x="4886054" y="31321"/>
        <a:ext cx="1635012" cy="957184"/>
      </dsp:txXfrm>
    </dsp:sp>
    <dsp:sp modelId="{6F18E9CD-A36A-4D4D-83CC-0DC33A3DA11D}">
      <dsp:nvSpPr>
        <dsp:cNvPr id="0" name=""/>
        <dsp:cNvSpPr/>
      </dsp:nvSpPr>
      <dsp:spPr>
        <a:xfrm rot="5400000">
          <a:off x="4568567" y="2081812"/>
          <a:ext cx="1262086" cy="152511"/>
        </a:xfrm>
        <a:prstGeom prst="rect">
          <a:avLst/>
        </a:prstGeom>
        <a:gradFill rotWithShape="0">
          <a:gsLst>
            <a:gs pos="0">
              <a:schemeClr val="accent4">
                <a:shade val="90000"/>
                <a:hueOff val="361514"/>
                <a:satOff val="-9382"/>
                <a:lumOff val="245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90000"/>
                <a:hueOff val="361514"/>
                <a:satOff val="-9382"/>
                <a:lumOff val="245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90000"/>
                <a:hueOff val="361514"/>
                <a:satOff val="-9382"/>
                <a:lumOff val="245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69A2314-2735-4644-9F71-38A84196E1D7}">
      <dsp:nvSpPr>
        <dsp:cNvPr id="0" name=""/>
        <dsp:cNvSpPr/>
      </dsp:nvSpPr>
      <dsp:spPr>
        <a:xfrm>
          <a:off x="4856275" y="1272470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316395"/>
                <a:satOff val="-8456"/>
                <a:lumOff val="237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316395"/>
                <a:satOff val="-8456"/>
                <a:lumOff val="237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316395"/>
                <a:satOff val="-8456"/>
                <a:lumOff val="237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Leer </a:t>
          </a:r>
          <a:b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2 historias</a:t>
          </a:r>
          <a:endParaRPr lang="en-US" kern="1200">
            <a:solidFill>
              <a:schemeClr val="tx2"/>
            </a:solidFill>
          </a:endParaRPr>
        </a:p>
      </dsp:txBody>
      <dsp:txXfrm>
        <a:off x="4886054" y="1302249"/>
        <a:ext cx="1635012" cy="957184"/>
      </dsp:txXfrm>
    </dsp:sp>
    <dsp:sp modelId="{7B96B09F-39BE-9346-9315-D4544524F945}">
      <dsp:nvSpPr>
        <dsp:cNvPr id="0" name=""/>
        <dsp:cNvSpPr/>
      </dsp:nvSpPr>
      <dsp:spPr>
        <a:xfrm>
          <a:off x="4856275" y="2543398"/>
          <a:ext cx="1694570" cy="10167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80000"/>
                <a:hueOff val="361594"/>
                <a:satOff val="-9664"/>
                <a:lumOff val="271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361594"/>
                <a:satOff val="-9664"/>
                <a:lumOff val="271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361594"/>
                <a:satOff val="-9664"/>
                <a:lumOff val="271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Acurrucarse </a:t>
          </a:r>
          <a:b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8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y decir buenas noches</a:t>
          </a:r>
          <a:endParaRPr lang="en-US" sz="1600" kern="1200" dirty="0">
            <a:solidFill>
              <a:schemeClr val="tx2"/>
            </a:solidFill>
          </a:endParaRPr>
        </a:p>
      </dsp:txBody>
      <dsp:txXfrm>
        <a:off x="4886054" y="2573177"/>
        <a:ext cx="1635012" cy="9571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D2C19A-DA27-8543-A094-DE0FF73AEC22}">
      <dsp:nvSpPr>
        <dsp:cNvPr id="0" name=""/>
        <dsp:cNvSpPr/>
      </dsp:nvSpPr>
      <dsp:spPr>
        <a:xfrm>
          <a:off x="6291" y="561965"/>
          <a:ext cx="1791876" cy="10122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7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Evita el comportamiento</a:t>
          </a:r>
        </a:p>
      </dsp:txBody>
      <dsp:txXfrm>
        <a:off x="35939" y="591613"/>
        <a:ext cx="1732580" cy="952964"/>
      </dsp:txXfrm>
    </dsp:sp>
    <dsp:sp modelId="{2ED703CC-39A8-CD49-951D-FB6367174864}">
      <dsp:nvSpPr>
        <dsp:cNvPr id="0" name=""/>
        <dsp:cNvSpPr/>
      </dsp:nvSpPr>
      <dsp:spPr>
        <a:xfrm>
          <a:off x="1959323" y="868262"/>
          <a:ext cx="341650" cy="39966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2"/>
            </a:solidFill>
          </a:endParaRPr>
        </a:p>
      </dsp:txBody>
      <dsp:txXfrm>
        <a:off x="1959323" y="948195"/>
        <a:ext cx="239155" cy="239800"/>
      </dsp:txXfrm>
    </dsp:sp>
    <dsp:sp modelId="{57C44C05-C12B-4649-8114-DBFAAD81DD48}">
      <dsp:nvSpPr>
        <dsp:cNvPr id="0" name=""/>
        <dsp:cNvSpPr/>
      </dsp:nvSpPr>
      <dsp:spPr>
        <a:xfrm>
          <a:off x="2442791" y="561965"/>
          <a:ext cx="1611559" cy="1012260"/>
        </a:xfrm>
        <a:prstGeom prst="roundRect">
          <a:avLst>
            <a:gd name="adj" fmla="val 10000"/>
          </a:avLst>
        </a:prstGeom>
        <a:solidFill>
          <a:schemeClr val="accent4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1700" b="0" i="0" u="none" strike="noStrike" kern="1200">
              <a:highlight>
                <a:srgbClr val="000000">
                  <a:alpha val="0"/>
                </a:srgbClr>
              </a:highlight>
              <a:latin typeface="Arial"/>
            </a:rPr>
            <a:t>Responde</a:t>
          </a:r>
        </a:p>
      </dsp:txBody>
      <dsp:txXfrm>
        <a:off x="2472439" y="591613"/>
        <a:ext cx="1552263" cy="952964"/>
      </dsp:txXfrm>
    </dsp:sp>
    <dsp:sp modelId="{D3ABD7CF-5A82-884E-B6F2-98D248F7DF47}">
      <dsp:nvSpPr>
        <dsp:cNvPr id="0" name=""/>
        <dsp:cNvSpPr/>
      </dsp:nvSpPr>
      <dsp:spPr>
        <a:xfrm>
          <a:off x="4215506" y="868262"/>
          <a:ext cx="341650" cy="399666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2"/>
            </a:solidFill>
          </a:endParaRPr>
        </a:p>
      </dsp:txBody>
      <dsp:txXfrm>
        <a:off x="4215506" y="948195"/>
        <a:ext cx="239155" cy="239800"/>
      </dsp:txXfrm>
    </dsp:sp>
    <dsp:sp modelId="{78CE533A-A350-584B-9AF8-F167D3769D21}">
      <dsp:nvSpPr>
        <dsp:cNvPr id="0" name=""/>
        <dsp:cNvSpPr/>
      </dsp:nvSpPr>
      <dsp:spPr>
        <a:xfrm>
          <a:off x="4698974" y="561965"/>
          <a:ext cx="1611559" cy="1012260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Enseña nuevas habilidades</a:t>
          </a:r>
        </a:p>
      </dsp:txBody>
      <dsp:txXfrm>
        <a:off x="4728622" y="591613"/>
        <a:ext cx="1552263" cy="952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099" y="2990856"/>
            <a:ext cx="7543802" cy="1352388"/>
          </a:xfrm>
        </p:spPr>
        <p:txBody>
          <a:bodyPr anchor="t">
            <a:normAutofit/>
          </a:bodyPr>
          <a:lstStyle>
            <a:lvl1pPr algn="ctr"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Lesson 1: </a:t>
            </a:r>
            <a:br>
              <a:rPr lang="en-US"/>
            </a:br>
            <a:r>
              <a:rPr lang="en-US"/>
              <a:t>Make a Connection!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657349" y="2857654"/>
            <a:ext cx="58293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14474" y="6356357"/>
            <a:ext cx="704851" cy="365125"/>
          </a:xfrm>
        </p:spPr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19325" y="6356357"/>
            <a:ext cx="300990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29226" y="6356357"/>
            <a:ext cx="666749" cy="365125"/>
          </a:xfrm>
        </p:spPr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00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3263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505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05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171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2" name="Funding Statement"/>
          <p:cNvSpPr/>
          <p:nvPr userDrawn="1"/>
        </p:nvSpPr>
        <p:spPr>
          <a:xfrm>
            <a:off x="876302" y="2065009"/>
            <a:ext cx="41367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were developed under a grant from the U.S. Department of Education, </a:t>
            </a:r>
            <a:b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#H326B170003. However, those contents do not necessarily represent the policy of the U.S. Department of Education, and you should not assume endorsement by the Federal Government. Project officer, Sunyoung Ahn.</a:t>
            </a:r>
          </a:p>
        </p:txBody>
      </p:sp>
      <p:pic>
        <p:nvPicPr>
          <p:cNvPr id="9" name="IDEAs that Work. Office of Special Education Program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9" y="2740421"/>
            <a:ext cx="2065956" cy="181927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47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862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4842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075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79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654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885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3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6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5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eg"/><Relationship Id="rId2" Type="http://schemas.openxmlformats.org/officeDocument/2006/relationships/image" Target="../media/image22.jpe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rtl="0"/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Sesión 4: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poder de las rutinas </a:t>
            </a:r>
          </a:p>
        </p:txBody>
      </p:sp>
    </p:spTree>
    <p:extLst>
      <p:ext uri="{BB962C8B-B14F-4D97-AF65-F5344CB8AC3E}">
        <p14:creationId xmlns:p14="http://schemas.microsoft.com/office/powerpoint/2010/main" val="117774420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3A3B9-7CC5-4C1A-9E05-AC107EDFA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9"/>
            <a:ext cx="7837543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Apoyos visuales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7981E-E614-4D25-8657-8262DD482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37542" cy="924450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Visuales: fotografías, dibujos, objetos, palabras escritas, o listas</a:t>
            </a:r>
          </a:p>
        </p:txBody>
      </p:sp>
      <p:pic>
        <p:nvPicPr>
          <p:cNvPr id="7" name="Content Placeholder 7" descr="Ponerse pijama">
            <a:extLst>
              <a:ext uri="{FF2B5EF4-FFF2-40B4-BE49-F238E27FC236}">
                <a16:creationId xmlns:a16="http://schemas.microsoft.com/office/drawing/2014/main" id="{9D9AA95A-2A26-4C42-8806-130B80AED5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4" t="27973" r="6801" b="50935"/>
          <a:stretch/>
        </p:blipFill>
        <p:spPr>
          <a:xfrm>
            <a:off x="1859306" y="2885008"/>
            <a:ext cx="1627632" cy="1648770"/>
          </a:xfrm>
          <a:prstGeom prst="roundRect">
            <a:avLst/>
          </a:prstGeom>
          <a:solidFill>
            <a:srgbClr val="FFFFFF">
              <a:shade val="85000"/>
            </a:srgbClr>
          </a:solidFill>
          <a:ln w="1111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Content Placeholder 4" descr="Dormir">
            <a:extLst>
              <a:ext uri="{FF2B5EF4-FFF2-40B4-BE49-F238E27FC236}">
                <a16:creationId xmlns:a16="http://schemas.microsoft.com/office/drawing/2014/main" id="{298B915B-ED52-7640-9A31-B85B19DD44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41" t="73567" r="6529" b="5510"/>
          <a:stretch/>
        </p:blipFill>
        <p:spPr>
          <a:xfrm>
            <a:off x="3759226" y="2885008"/>
            <a:ext cx="1627632" cy="1648770"/>
          </a:xfrm>
          <a:prstGeom prst="roundRect">
            <a:avLst/>
          </a:prstGeom>
          <a:solidFill>
            <a:srgbClr val="FFFFFF">
              <a:shade val="85000"/>
            </a:srgbClr>
          </a:solidFill>
          <a:ln w="1111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Content Placeholder 7" descr="Leer un libro">
            <a:extLst>
              <a:ext uri="{FF2B5EF4-FFF2-40B4-BE49-F238E27FC236}">
                <a16:creationId xmlns:a16="http://schemas.microsoft.com/office/drawing/2014/main" id="{6C4BF986-F4A2-B54D-8D74-4BD6F801F2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t="73350" r="65627" b="4892"/>
          <a:stretch/>
        </p:blipFill>
        <p:spPr>
          <a:xfrm>
            <a:off x="5659146" y="2885008"/>
            <a:ext cx="1627632" cy="1648770"/>
          </a:xfrm>
          <a:prstGeom prst="roundRect">
            <a:avLst/>
          </a:prstGeom>
          <a:solidFill>
            <a:srgbClr val="FFFFFF">
              <a:shade val="85000"/>
            </a:srgbClr>
          </a:solidFill>
          <a:ln w="1111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Content Placeholder 7" descr="un abrazo">
            <a:extLst>
              <a:ext uri="{FF2B5EF4-FFF2-40B4-BE49-F238E27FC236}">
                <a16:creationId xmlns:a16="http://schemas.microsoft.com/office/drawing/2014/main" id="{10C94EA4-84E5-6F44-BB66-7B9630D81C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0" r="7668"/>
          <a:stretch>
            <a:fillRect/>
          </a:stretch>
        </p:blipFill>
        <p:spPr>
          <a:xfrm>
            <a:off x="2809266" y="4737998"/>
            <a:ext cx="1627632" cy="1648770"/>
          </a:xfrm>
          <a:prstGeom prst="roundRect">
            <a:avLst/>
          </a:prstGeom>
          <a:solidFill>
            <a:srgbClr val="FFFFFF">
              <a:shade val="85000"/>
            </a:srgbClr>
          </a:solidFill>
          <a:ln w="1111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Luz nocturna">
            <a:extLst>
              <a:ext uri="{FF2B5EF4-FFF2-40B4-BE49-F238E27FC236}">
                <a16:creationId xmlns:a16="http://schemas.microsoft.com/office/drawing/2014/main" id="{CF7ED3CB-6AD9-B341-9912-85781AE67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5" t="17888" r="13515" b="27419"/>
          <a:stretch>
            <a:fillRect/>
          </a:stretch>
        </p:blipFill>
        <p:spPr bwMode="auto">
          <a:xfrm>
            <a:off x="4709186" y="4748567"/>
            <a:ext cx="1627632" cy="1627632"/>
          </a:xfrm>
          <a:prstGeom prst="roundRect">
            <a:avLst/>
          </a:prstGeom>
          <a:solidFill>
            <a:srgbClr val="FFFFFF">
              <a:shade val="85000"/>
            </a:srgbClr>
          </a:solidFill>
          <a:ln w="1111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671556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B9F26-E248-4200-AD03-548C22B1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Historia con guion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D9076-08C4-415F-AC1E-C6852D655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92"/>
            <a:ext cx="7886700" cy="4486271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Corta y descriptiva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Incluye cada paso de la rutina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Escrita en primera persona como si el niño estuviese hablando: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"Yo haré..."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"Cuando lo hago..."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"Mi familia estará..."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Incluye fotos del niño o imágenes relacionadas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Lee la historia con frecuencia: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Antes de la rutina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Durante la rutina para enseñar los pasos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Después de la rutina </a:t>
            </a:r>
          </a:p>
        </p:txBody>
      </p:sp>
    </p:spTree>
    <p:extLst>
      <p:ext uri="{BB962C8B-B14F-4D97-AF65-F5344CB8AC3E}">
        <p14:creationId xmlns:p14="http://schemas.microsoft.com/office/powerpoint/2010/main" val="397136790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3CD2B-DE64-4B21-9DB2-916528386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Opciones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234F4-3F83-4550-9FDF-89414A6E6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825625"/>
            <a:ext cx="2513003" cy="435133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 rtl="0">
              <a:buNone/>
            </a:pPr>
            <a:r>
              <a:rPr lang="es" sz="2300" b="1" i="0" u="none" strike="noStrike" dirty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Hora de comer</a:t>
            </a:r>
          </a:p>
        </p:txBody>
      </p:sp>
      <p:grpSp>
        <p:nvGrpSpPr>
          <p:cNvPr id="11" name="Group 10" descr="Un pariente y un niño pequeño">
            <a:extLst>
              <a:ext uri="{FF2B5EF4-FFF2-40B4-BE49-F238E27FC236}">
                <a16:creationId xmlns:a16="http://schemas.microsoft.com/office/drawing/2014/main" id="{33FE3E70-9918-9A42-A614-4FF906735A57}"/>
              </a:ext>
            </a:extLst>
          </p:cNvPr>
          <p:cNvGrpSpPr>
            <a:grpSpLocks noChangeAspect="1"/>
          </p:cNvGrpSpPr>
          <p:nvPr/>
        </p:nvGrpSpPr>
        <p:grpSpPr>
          <a:xfrm>
            <a:off x="747472" y="2385116"/>
            <a:ext cx="2275355" cy="1188720"/>
            <a:chOff x="748146" y="2513000"/>
            <a:chExt cx="2307179" cy="1205346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CA972E4E-02BF-A14D-8288-73DE3761A5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39" r="4149"/>
            <a:stretch>
              <a:fillRect/>
            </a:stretch>
          </p:blipFill>
          <p:spPr bwMode="auto">
            <a:xfrm>
              <a:off x="1907003" y="2513001"/>
              <a:ext cx="1148322" cy="120534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5DB27E7-92D5-8E4E-87F9-0C409051E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04" r="18204"/>
            <a:stretch>
              <a:fillRect/>
            </a:stretch>
          </p:blipFill>
          <p:spPr>
            <a:xfrm>
              <a:off x="748146" y="2513000"/>
              <a:ext cx="1148322" cy="12053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pic>
        <p:nvPicPr>
          <p:cNvPr id="3076" name="Picture 4" descr="Tres vasos de beber de colores">
            <a:extLst>
              <a:ext uri="{FF2B5EF4-FFF2-40B4-BE49-F238E27FC236}">
                <a16:creationId xmlns:a16="http://schemas.microsoft.com/office/drawing/2014/main" id="{BAA8FC57-7F4D-B742-897E-C6057085D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" b="13301"/>
          <a:stretch>
            <a:fillRect/>
          </a:stretch>
        </p:blipFill>
        <p:spPr bwMode="auto">
          <a:xfrm>
            <a:off x="758456" y="3686680"/>
            <a:ext cx="2253388" cy="118871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apple versus Manzana versus naranja ">
            <a:extLst>
              <a:ext uri="{FF2B5EF4-FFF2-40B4-BE49-F238E27FC236}">
                <a16:creationId xmlns:a16="http://schemas.microsoft.com/office/drawing/2014/main" id="{D2B7B086-99FF-514E-80A5-A8354EF0A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" t="21179" r="-472" b="11605"/>
          <a:stretch>
            <a:fillRect/>
          </a:stretch>
        </p:blipFill>
        <p:spPr bwMode="auto">
          <a:xfrm>
            <a:off x="758456" y="4988243"/>
            <a:ext cx="2264371" cy="1041681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E59B54-6A17-234B-9F6A-5AAA53386D09}"/>
              </a:ext>
            </a:extLst>
          </p:cNvPr>
          <p:cNvSpPr txBox="1"/>
          <p:nvPr/>
        </p:nvSpPr>
        <p:spPr>
          <a:xfrm>
            <a:off x="3315498" y="1825625"/>
            <a:ext cx="2513003" cy="4351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es" sz="23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Viajar en el auto</a:t>
            </a:r>
          </a:p>
        </p:txBody>
      </p:sp>
      <p:grpSp>
        <p:nvGrpSpPr>
          <p:cNvPr id="14" name="Group 13" descr="oso versus juguete de dinosaurio">
            <a:extLst>
              <a:ext uri="{FF2B5EF4-FFF2-40B4-BE49-F238E27FC236}">
                <a16:creationId xmlns:a16="http://schemas.microsoft.com/office/drawing/2014/main" id="{F61A2E12-736E-2741-92D2-BAAEF6B802EA}"/>
              </a:ext>
            </a:extLst>
          </p:cNvPr>
          <p:cNvGrpSpPr/>
          <p:nvPr/>
        </p:nvGrpSpPr>
        <p:grpSpPr>
          <a:xfrm>
            <a:off x="3421084" y="2385116"/>
            <a:ext cx="2295515" cy="1189828"/>
            <a:chOff x="3421084" y="2385116"/>
            <a:chExt cx="2295515" cy="1189828"/>
          </a:xfrm>
        </p:grpSpPr>
        <p:pic>
          <p:nvPicPr>
            <p:cNvPr id="3080" name="Picture 8">
              <a:extLst>
                <a:ext uri="{FF2B5EF4-FFF2-40B4-BE49-F238E27FC236}">
                  <a16:creationId xmlns:a16="http://schemas.microsoft.com/office/drawing/2014/main" id="{83884101-9344-D045-B4E8-AAE10E3B14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04" t="16147" r="21619"/>
            <a:stretch>
              <a:fillRect/>
            </a:stretch>
          </p:blipFill>
          <p:spPr bwMode="auto">
            <a:xfrm>
              <a:off x="4572000" y="2385116"/>
              <a:ext cx="1144599" cy="11898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082" name="Picture 10">
              <a:extLst>
                <a:ext uri="{FF2B5EF4-FFF2-40B4-BE49-F238E27FC236}">
                  <a16:creationId xmlns:a16="http://schemas.microsoft.com/office/drawing/2014/main" id="{E068DB93-1C25-CC4A-A47D-DB9E300C3F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05" t="15778" r="22400" b="5092"/>
            <a:stretch>
              <a:fillRect/>
            </a:stretch>
          </p:blipFill>
          <p:spPr bwMode="auto">
            <a:xfrm>
              <a:off x="3421084" y="2385117"/>
              <a:ext cx="1144599" cy="118872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5" name="Group 14" descr="Arañita itsy bitsy versus tiburón bebé">
            <a:extLst>
              <a:ext uri="{FF2B5EF4-FFF2-40B4-BE49-F238E27FC236}">
                <a16:creationId xmlns:a16="http://schemas.microsoft.com/office/drawing/2014/main" id="{B192DBE8-C3EA-3146-9F08-FA713A848F41}"/>
              </a:ext>
            </a:extLst>
          </p:cNvPr>
          <p:cNvGrpSpPr/>
          <p:nvPr/>
        </p:nvGrpSpPr>
        <p:grpSpPr>
          <a:xfrm>
            <a:off x="3421084" y="3895612"/>
            <a:ext cx="2323796" cy="933597"/>
            <a:chOff x="3421086" y="3799522"/>
            <a:chExt cx="2323796" cy="933597"/>
          </a:xfrm>
        </p:grpSpPr>
        <p:pic>
          <p:nvPicPr>
            <p:cNvPr id="3088" name="Picture 16">
              <a:extLst>
                <a:ext uri="{FF2B5EF4-FFF2-40B4-BE49-F238E27FC236}">
                  <a16:creationId xmlns:a16="http://schemas.microsoft.com/office/drawing/2014/main" id="{A3B7210D-5AC6-3A43-B463-2D386E81A0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17" b="9217"/>
            <a:stretch>
              <a:fillRect/>
            </a:stretch>
          </p:blipFill>
          <p:spPr bwMode="auto">
            <a:xfrm>
              <a:off x="3421086" y="3799522"/>
              <a:ext cx="1144598" cy="93359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090" name="Picture 18">
              <a:extLst>
                <a:ext uri="{FF2B5EF4-FFF2-40B4-BE49-F238E27FC236}">
                  <a16:creationId xmlns:a16="http://schemas.microsoft.com/office/drawing/2014/main" id="{6F606EC2-037A-A64E-84D2-219BE4CF57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78318" y="3800162"/>
              <a:ext cx="1166564" cy="93231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3" name="Group 12" descr="almohada versus manta">
            <a:extLst>
              <a:ext uri="{FF2B5EF4-FFF2-40B4-BE49-F238E27FC236}">
                <a16:creationId xmlns:a16="http://schemas.microsoft.com/office/drawing/2014/main" id="{5BBB55DB-B290-2944-9870-DC3915C05EBF}"/>
              </a:ext>
            </a:extLst>
          </p:cNvPr>
          <p:cNvGrpSpPr/>
          <p:nvPr/>
        </p:nvGrpSpPr>
        <p:grpSpPr>
          <a:xfrm>
            <a:off x="3421085" y="5149876"/>
            <a:ext cx="2297210" cy="880048"/>
            <a:chOff x="3421085" y="5069059"/>
            <a:chExt cx="2297210" cy="880048"/>
          </a:xfrm>
        </p:grpSpPr>
        <p:pic>
          <p:nvPicPr>
            <p:cNvPr id="3084" name="Picture 12">
              <a:extLst>
                <a:ext uri="{FF2B5EF4-FFF2-40B4-BE49-F238E27FC236}">
                  <a16:creationId xmlns:a16="http://schemas.microsoft.com/office/drawing/2014/main" id="{F20CAE96-B0EC-1542-9A41-032E3CA6A2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56" b="11556"/>
            <a:stretch>
              <a:fillRect/>
            </a:stretch>
          </p:blipFill>
          <p:spPr bwMode="auto">
            <a:xfrm>
              <a:off x="3421085" y="5069059"/>
              <a:ext cx="1144598" cy="88004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086" name="Picture 14">
              <a:extLst>
                <a:ext uri="{FF2B5EF4-FFF2-40B4-BE49-F238E27FC236}">
                  <a16:creationId xmlns:a16="http://schemas.microsoft.com/office/drawing/2014/main" id="{84283B59-5C10-714B-92EC-3B643877A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" r="773"/>
            <a:stretch>
              <a:fillRect/>
            </a:stretch>
          </p:blipFill>
          <p:spPr bwMode="auto">
            <a:xfrm>
              <a:off x="4565683" y="5069059"/>
              <a:ext cx="1152612" cy="88004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E6EC15B-2077-3A47-8C07-73552F3C1EF1}"/>
              </a:ext>
            </a:extLst>
          </p:cNvPr>
          <p:cNvSpPr txBox="1"/>
          <p:nvPr/>
        </p:nvSpPr>
        <p:spPr>
          <a:xfrm>
            <a:off x="6002347" y="1825625"/>
            <a:ext cx="2513003" cy="4351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es" sz="23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Baño</a:t>
            </a:r>
          </a:p>
        </p:txBody>
      </p:sp>
      <p:grpSp>
        <p:nvGrpSpPr>
          <p:cNvPr id="16" name="Group 15" descr="bote de juguete versus patito de goma">
            <a:extLst>
              <a:ext uri="{FF2B5EF4-FFF2-40B4-BE49-F238E27FC236}">
                <a16:creationId xmlns:a16="http://schemas.microsoft.com/office/drawing/2014/main" id="{630D9CB5-8B41-304E-8AD4-B6932288D92B}"/>
              </a:ext>
            </a:extLst>
          </p:cNvPr>
          <p:cNvGrpSpPr/>
          <p:nvPr/>
        </p:nvGrpSpPr>
        <p:grpSpPr>
          <a:xfrm>
            <a:off x="6115469" y="2384008"/>
            <a:ext cx="2276374" cy="1189828"/>
            <a:chOff x="6130732" y="2384008"/>
            <a:chExt cx="2276374" cy="1189828"/>
          </a:xfrm>
        </p:grpSpPr>
        <p:pic>
          <p:nvPicPr>
            <p:cNvPr id="3092" name="Picture 20">
              <a:extLst>
                <a:ext uri="{FF2B5EF4-FFF2-40B4-BE49-F238E27FC236}">
                  <a16:creationId xmlns:a16="http://schemas.microsoft.com/office/drawing/2014/main" id="{F65F1E5E-3339-9A4B-A58B-99CBB2FBD8C9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32" t="5292" r="21290" b="4948"/>
            <a:stretch>
              <a:fillRect/>
            </a:stretch>
          </p:blipFill>
          <p:spPr bwMode="auto">
            <a:xfrm>
              <a:off x="6130732" y="2384008"/>
              <a:ext cx="1129317" cy="11898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094" name="Picture 22">
              <a:extLst>
                <a:ext uri="{FF2B5EF4-FFF2-40B4-BE49-F238E27FC236}">
                  <a16:creationId xmlns:a16="http://schemas.microsoft.com/office/drawing/2014/main" id="{6184B340-1F4B-544D-9AA6-1D3E10B5F9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66" r="13258"/>
            <a:stretch>
              <a:fillRect/>
            </a:stretch>
          </p:blipFill>
          <p:spPr bwMode="auto">
            <a:xfrm>
              <a:off x="7277789" y="2384008"/>
              <a:ext cx="1129317" cy="11898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7" name="Group 16" descr="Esponja versus paño de lavar ">
            <a:extLst>
              <a:ext uri="{FF2B5EF4-FFF2-40B4-BE49-F238E27FC236}">
                <a16:creationId xmlns:a16="http://schemas.microsoft.com/office/drawing/2014/main" id="{4F7B988D-B704-9546-85C0-F5873472DBF5}"/>
              </a:ext>
            </a:extLst>
          </p:cNvPr>
          <p:cNvGrpSpPr/>
          <p:nvPr/>
        </p:nvGrpSpPr>
        <p:grpSpPr>
          <a:xfrm>
            <a:off x="6115469" y="3712249"/>
            <a:ext cx="2270075" cy="1188719"/>
            <a:chOff x="6115469" y="3727087"/>
            <a:chExt cx="2270075" cy="1188719"/>
          </a:xfrm>
        </p:grpSpPr>
        <p:pic>
          <p:nvPicPr>
            <p:cNvPr id="3096" name="Picture 24">
              <a:extLst>
                <a:ext uri="{FF2B5EF4-FFF2-40B4-BE49-F238E27FC236}">
                  <a16:creationId xmlns:a16="http://schemas.microsoft.com/office/drawing/2014/main" id="{1E83E485-ADE2-6F42-8A3A-BF050D3347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31" r="18131"/>
            <a:stretch>
              <a:fillRect/>
            </a:stretch>
          </p:blipFill>
          <p:spPr bwMode="auto">
            <a:xfrm>
              <a:off x="6115469" y="3727087"/>
              <a:ext cx="1136515" cy="11887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100" name="Picture 28">
              <a:extLst>
                <a:ext uri="{FF2B5EF4-FFF2-40B4-BE49-F238E27FC236}">
                  <a16:creationId xmlns:a16="http://schemas.microsoft.com/office/drawing/2014/main" id="{0E3B82CF-E097-4644-B08A-3E1E06CDD8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25" b="6925"/>
            <a:stretch>
              <a:fillRect/>
            </a:stretch>
          </p:blipFill>
          <p:spPr bwMode="auto">
            <a:xfrm>
              <a:off x="7251688" y="3727087"/>
              <a:ext cx="1133856" cy="11887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8" name="Group 17" descr="Toalla versus bata de baño">
            <a:extLst>
              <a:ext uri="{FF2B5EF4-FFF2-40B4-BE49-F238E27FC236}">
                <a16:creationId xmlns:a16="http://schemas.microsoft.com/office/drawing/2014/main" id="{6372FE5A-FAB9-A842-9CBF-3B7D49BABA89}"/>
              </a:ext>
            </a:extLst>
          </p:cNvPr>
          <p:cNvGrpSpPr/>
          <p:nvPr/>
        </p:nvGrpSpPr>
        <p:grpSpPr>
          <a:xfrm>
            <a:off x="6110930" y="5039381"/>
            <a:ext cx="2274614" cy="990543"/>
            <a:chOff x="6110930" y="5039381"/>
            <a:chExt cx="2274614" cy="990543"/>
          </a:xfrm>
        </p:grpSpPr>
        <p:pic>
          <p:nvPicPr>
            <p:cNvPr id="3102" name="Picture 30">
              <a:extLst>
                <a:ext uri="{FF2B5EF4-FFF2-40B4-BE49-F238E27FC236}">
                  <a16:creationId xmlns:a16="http://schemas.microsoft.com/office/drawing/2014/main" id="{3421B173-2900-1E4C-A7A3-D949A66C3D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207" b="13125"/>
            <a:stretch>
              <a:fillRect/>
            </a:stretch>
          </p:blipFill>
          <p:spPr bwMode="auto">
            <a:xfrm>
              <a:off x="7251688" y="5039381"/>
              <a:ext cx="1133856" cy="99054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104" name="Picture 32">
              <a:extLst>
                <a:ext uri="{FF2B5EF4-FFF2-40B4-BE49-F238E27FC236}">
                  <a16:creationId xmlns:a16="http://schemas.microsoft.com/office/drawing/2014/main" id="{B9AEA8FC-877B-5141-93A3-AE085348E1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38" r="11938"/>
            <a:stretch>
              <a:fillRect/>
            </a:stretch>
          </p:blipFill>
          <p:spPr bwMode="auto">
            <a:xfrm>
              <a:off x="6110930" y="5039381"/>
              <a:ext cx="1133856" cy="99054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4019872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3A911-A2B6-4299-9CB0-BA8545C70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Consejos para ofrecer opciones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49610-6F44-4605-AEC5-43ECFA381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Ofrece opciones a lo largo del día o cuando preveas un comportamiento problemático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Ofrece sólo dos opciones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Las opciones son razonables y están disponibles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Ofrece las opciones verbalmente (palabras) o visualmente (imágenes u objetos)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Cumple la elección del niño de inmediato </a:t>
            </a:r>
          </a:p>
        </p:txBody>
      </p:sp>
    </p:spTree>
    <p:extLst>
      <p:ext uri="{BB962C8B-B14F-4D97-AF65-F5344CB8AC3E}">
        <p14:creationId xmlns:p14="http://schemas.microsoft.com/office/powerpoint/2010/main" val="162715824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 descr="Cuadro de fondo sin relleno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Content Placeholder 5" descr="Juguetes de peluches en una caja">
            <a:extLst>
              <a:ext uri="{FF2B5EF4-FFF2-40B4-BE49-F238E27FC236}">
                <a16:creationId xmlns:a16="http://schemas.microsoft.com/office/drawing/2014/main" id="{41F3D422-50C0-BA4F-B82E-2C49465546D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3" r="-1" b="-1"/>
          <a:stretch>
            <a:fillRect/>
          </a:stretch>
        </p:blipFill>
        <p:spPr>
          <a:xfrm>
            <a:off x="1891767" y="10"/>
            <a:ext cx="7252231" cy="6857990"/>
          </a:xfrm>
          <a:prstGeom prst="rect">
            <a:avLst/>
          </a:prstGeom>
        </p:spPr>
      </p:pic>
      <p:sp>
        <p:nvSpPr>
          <p:cNvPr id="20" name="Rectangle 19" descr="Cuadro de fondo en blanco &#10;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42696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CB8C022F-BAAC-4C45-B060-05ECE0CCA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85" b="2035"/>
          <a:stretch>
            <a:fillRect/>
          </a:stretch>
        </p:blipFill>
        <p:spPr>
          <a:xfrm>
            <a:off x="0" y="5926719"/>
            <a:ext cx="9144000" cy="9312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FC7C5-706E-4DB4-8D5E-49280598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4096816" cy="1502041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 defTabSz="914400" rtl="0"/>
            <a:r>
              <a:rPr lang="es" sz="35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Inserta preferencias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54D8DA-AEE4-4C61-8906-6BE32DB3E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32281"/>
            <a:ext cx="4709160" cy="3855193"/>
          </a:xfrm>
        </p:spPr>
        <p:txBody>
          <a:bodyPr vert="horz" lIns="91440" tIns="45720" rIns="91440" bIns="45720" rtlCol="0">
            <a:noAutofit/>
          </a:bodyPr>
          <a:lstStyle/>
          <a:p>
            <a:pPr marL="228600" indent="-228600" defTabSz="914400"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+mn-cs"/>
              </a:rPr>
              <a:t>Personas </a:t>
            </a:r>
          </a:p>
          <a:p>
            <a:pPr marL="228600" indent="-228600" defTabSz="914400"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+mn-cs"/>
              </a:rPr>
              <a:t>Objetos</a:t>
            </a:r>
          </a:p>
          <a:p>
            <a:pPr marL="228600" indent="-228600" defTabSz="914400"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+mn-cs"/>
              </a:rPr>
              <a:t>Lugares</a:t>
            </a:r>
          </a:p>
          <a:p>
            <a:pPr marL="228600" indent="-228600" defTabSz="914400"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+mn-cs"/>
              </a:rPr>
              <a:t>Actividades </a:t>
            </a:r>
          </a:p>
          <a:p>
            <a:pPr marL="228600" indent="-228600" defTabSz="914400">
              <a:buClr>
                <a:srgbClr val="C43700"/>
              </a:buClr>
            </a:pPr>
            <a:endParaRPr lang="en-US" dirty="0">
              <a:latin typeface="+mn-lt"/>
              <a:cs typeface="+mn-cs"/>
            </a:endParaRPr>
          </a:p>
          <a:p>
            <a:pPr marL="228600" indent="-228600" defTabSz="914400"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+mn-cs"/>
              </a:rPr>
              <a:t>¿Cuáles son algunas de las preferencias e intereses que tiene tu hijo? </a:t>
            </a:r>
          </a:p>
        </p:txBody>
      </p:sp>
    </p:spTree>
    <p:extLst>
      <p:ext uri="{BB962C8B-B14F-4D97-AF65-F5344CB8AC3E}">
        <p14:creationId xmlns:p14="http://schemas.microsoft.com/office/powerpoint/2010/main" val="202879526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5471-E3F8-44E5-BB00-9D3336221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4781017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La constancia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es clave </a:t>
            </a:r>
          </a:p>
        </p:txBody>
      </p:sp>
      <p:pic>
        <p:nvPicPr>
          <p:cNvPr id="18" name="Content Placeholder 4" descr="Horario visual">
            <a:extLst>
              <a:ext uri="{FF2B5EF4-FFF2-40B4-BE49-F238E27FC236}">
                <a16:creationId xmlns:a16="http://schemas.microsoft.com/office/drawing/2014/main" id="{CE5374E0-57B7-7D48-8412-F8951A5E1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2648" y="550228"/>
            <a:ext cx="1809006" cy="5757544"/>
          </a:xfrm>
          <a:prstGeom prst="rect">
            <a:avLst/>
          </a:prstGeom>
        </p:spPr>
      </p:pic>
      <p:pic>
        <p:nvPicPr>
          <p:cNvPr id="16" name="Content Placeholder 4" descr="Merienda">
            <a:extLst>
              <a:ext uri="{FF2B5EF4-FFF2-40B4-BE49-F238E27FC236}">
                <a16:creationId xmlns:a16="http://schemas.microsoft.com/office/drawing/2014/main" id="{6A877430-6EF6-4047-B03E-414B54355E3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03" t="49837" r="35532" b="27334"/>
          <a:stretch/>
        </p:blipFill>
        <p:spPr>
          <a:xfrm>
            <a:off x="997526" y="2180492"/>
            <a:ext cx="1605604" cy="1626456"/>
          </a:xfrm>
          <a:prstGeom prst="rect">
            <a:avLst/>
          </a:prstGeom>
          <a:ln w="3175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Content Placeholder 4" descr="Medicina/tratamiento">
            <a:extLst>
              <a:ext uri="{FF2B5EF4-FFF2-40B4-BE49-F238E27FC236}">
                <a16:creationId xmlns:a16="http://schemas.microsoft.com/office/drawing/2014/main" id="{49999DDB-F55A-DD48-AAD1-05370BBD49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4" t="27145" r="35457" b="50109"/>
          <a:stretch/>
        </p:blipFill>
        <p:spPr>
          <a:xfrm>
            <a:off x="1413554" y="4194729"/>
            <a:ext cx="1605604" cy="1626456"/>
          </a:xfrm>
          <a:prstGeom prst="rect">
            <a:avLst/>
          </a:prstGeom>
          <a:ln w="3175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Content Placeholder 7" descr="Lavar las manos">
            <a:extLst>
              <a:ext uri="{FF2B5EF4-FFF2-40B4-BE49-F238E27FC236}">
                <a16:creationId xmlns:a16="http://schemas.microsoft.com/office/drawing/2014/main" id="{6290838E-594D-6B41-93F2-77532F70E4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t="26943" r="64707" b="49632"/>
          <a:stretch/>
        </p:blipFill>
        <p:spPr>
          <a:xfrm>
            <a:off x="3658101" y="2794354"/>
            <a:ext cx="1605604" cy="1626456"/>
          </a:xfrm>
          <a:prstGeom prst="rect">
            <a:avLst/>
          </a:prstGeom>
          <a:ln w="3175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5195486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9D65C-A469-4F5D-83FF-FBDEA0976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4672312" cy="1325563"/>
          </a:xfrm>
        </p:spPr>
        <p:txBody>
          <a:bodyPr anchor="ctr"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La transición como rutina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4917F-0047-4378-8137-827C94512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18321"/>
            <a:ext cx="4672312" cy="4258641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Estrategias de transición 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un cronómetro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Da una advertencia verbal 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un objeto para la transición 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una indicación visual 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Haz que la transición sea divertida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Canta una canción 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Dale una tarea al niño</a:t>
            </a:r>
          </a:p>
        </p:txBody>
      </p:sp>
      <p:pic>
        <p:nvPicPr>
          <p:cNvPr id="1026" name="Picture 2" descr="Maestro les da la bienvenida a los estudiantes a clase">
            <a:extLst>
              <a:ext uri="{FF2B5EF4-FFF2-40B4-BE49-F238E27FC236}">
                <a16:creationId xmlns:a16="http://schemas.microsoft.com/office/drawing/2014/main" id="{C21755E9-E0F4-5841-8748-3551FAFAB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" b="100"/>
          <a:stretch>
            <a:fillRect/>
          </a:stretch>
        </p:blipFill>
        <p:spPr bwMode="auto">
          <a:xfrm>
            <a:off x="5763006" y="1"/>
            <a:ext cx="338099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Mamá acomoda al niño en la cama">
            <a:extLst>
              <a:ext uri="{FF2B5EF4-FFF2-40B4-BE49-F238E27FC236}">
                <a16:creationId xmlns:a16="http://schemas.microsoft.com/office/drawing/2014/main" id="{F18E93A3-959D-D341-90CB-1F0E95C488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6" r="3784" b="2"/>
          <a:stretch>
            <a:fillRect/>
          </a:stretch>
        </p:blipFill>
        <p:spPr>
          <a:xfrm>
            <a:off x="5763006" y="2308860"/>
            <a:ext cx="3380994" cy="2240280"/>
          </a:xfrm>
          <a:prstGeom prst="rect">
            <a:avLst/>
          </a:prstGeom>
        </p:spPr>
      </p:pic>
      <p:pic>
        <p:nvPicPr>
          <p:cNvPr id="8" name="Picture 7" descr="Niño en silla del auto">
            <a:extLst>
              <a:ext uri="{FF2B5EF4-FFF2-40B4-BE49-F238E27FC236}">
                <a16:creationId xmlns:a16="http://schemas.microsoft.com/office/drawing/2014/main" id="{18CA45CB-A358-C946-B778-7B2E77C1DF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" b="304"/>
          <a:stretch>
            <a:fillRect/>
          </a:stretch>
        </p:blipFill>
        <p:spPr>
          <a:xfrm>
            <a:off x="5763006" y="4617720"/>
            <a:ext cx="3380994" cy="2240280"/>
          </a:xfrm>
          <a:prstGeom prst="rect">
            <a:avLst/>
          </a:prstGeom>
        </p:spPr>
      </p:pic>
      <p:pic>
        <p:nvPicPr>
          <p:cNvPr id="15" name="Picture 14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EF9D4154-6D98-B645-8DA7-5F89AEB84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06" b="2036"/>
          <a:stretch>
            <a:fillRect/>
          </a:stretch>
        </p:blipFill>
        <p:spPr>
          <a:xfrm>
            <a:off x="0" y="5921220"/>
            <a:ext cx="9144000" cy="93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3288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Rectángulo de fondo en blanco&#10;">
            <a:extLst>
              <a:ext uri="{FF2B5EF4-FFF2-40B4-BE49-F238E27FC236}">
                <a16:creationId xmlns:a16="http://schemas.microsoft.com/office/drawing/2014/main" id="{CB3A90F2-1A68-FE4F-8A51-A60509AE5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08705" y="2122943"/>
            <a:ext cx="9393382" cy="26089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BFF080-EBCE-4311-9F39-FFB7182F3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Cronómetros y avisos </a:t>
            </a:r>
          </a:p>
        </p:txBody>
      </p:sp>
      <p:pic>
        <p:nvPicPr>
          <p:cNvPr id="2056" name="Picture 8" descr="Cronómetro digital">
            <a:extLst>
              <a:ext uri="{FF2B5EF4-FFF2-40B4-BE49-F238E27FC236}">
                <a16:creationId xmlns:a16="http://schemas.microsoft.com/office/drawing/2014/main" id="{0181BE4F-ACC8-4643-A65C-C1FBDDA2C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7" t="15505" r="19888" b="17919"/>
          <a:stretch>
            <a:fillRect/>
          </a:stretch>
        </p:blipFill>
        <p:spPr bwMode="auto">
          <a:xfrm>
            <a:off x="628650" y="2337155"/>
            <a:ext cx="2183688" cy="21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emporizador de cocinar">
            <a:extLst>
              <a:ext uri="{FF2B5EF4-FFF2-40B4-BE49-F238E27FC236}">
                <a16:creationId xmlns:a16="http://schemas.microsoft.com/office/drawing/2014/main" id="{20DA7552-06AE-B643-8F05-86BA02A3156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1" t="3015" r="13539" b="-32"/>
          <a:stretch>
            <a:fillRect/>
          </a:stretch>
        </p:blipFill>
        <p:spPr bwMode="auto">
          <a:xfrm>
            <a:off x="2827437" y="2337155"/>
            <a:ext cx="2183688" cy="21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loj de arena">
            <a:extLst>
              <a:ext uri="{FF2B5EF4-FFF2-40B4-BE49-F238E27FC236}">
                <a16:creationId xmlns:a16="http://schemas.microsoft.com/office/drawing/2014/main" id="{EBA56796-D9CF-C748-975B-CAEF1EAF0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t="6479" r="6114" b="6352"/>
          <a:stretch>
            <a:fillRect/>
          </a:stretch>
        </p:blipFill>
        <p:spPr bwMode="auto">
          <a:xfrm>
            <a:off x="5026224" y="2337861"/>
            <a:ext cx="1443660" cy="218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ronómetro analógico">
            <a:extLst>
              <a:ext uri="{FF2B5EF4-FFF2-40B4-BE49-F238E27FC236}">
                <a16:creationId xmlns:a16="http://schemas.microsoft.com/office/drawing/2014/main" id="{C8DF7898-DA36-7348-B06F-0275E909749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" b="6547"/>
          <a:stretch>
            <a:fillRect/>
          </a:stretch>
        </p:blipFill>
        <p:spPr bwMode="auto">
          <a:xfrm>
            <a:off x="6484983" y="2337155"/>
            <a:ext cx="2027663" cy="21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83799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B2745-6EC9-43E6-A5B0-C9E0ABEB9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Indicadores para la transición </a:t>
            </a:r>
          </a:p>
        </p:txBody>
      </p:sp>
      <p:pic>
        <p:nvPicPr>
          <p:cNvPr id="5" name="Content Placeholder 4" descr="Letrero de alto, todo hecho, 5 minutos más, esperar, medicina/tratamiento, terapia, comida, merienda, sentarse a la mesa, acostarse, descansar, hora de acostarse">
            <a:extLst>
              <a:ext uri="{FF2B5EF4-FFF2-40B4-BE49-F238E27FC236}">
                <a16:creationId xmlns:a16="http://schemas.microsoft.com/office/drawing/2014/main" id="{E4CC6FE4-7DEC-5945-9C0B-7D25A04146C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551" y="1825625"/>
            <a:ext cx="3362397" cy="4351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ntent Placeholder 7" descr="Lavarse, ir al baño, cepillarse los dientes, lavarse las manos, vestirse, ponerse el pijama, jugar al aire libre, jugar en interiores, aprender, leer un libro, tiempo de pantalla/TV, escuela/cuidado de niños.">
            <a:extLst>
              <a:ext uri="{FF2B5EF4-FFF2-40B4-BE49-F238E27FC236}">
                <a16:creationId xmlns:a16="http://schemas.microsoft.com/office/drawing/2014/main" id="{A66A6011-DABD-6F45-9AA8-0FCF134C9A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1051" y="1825625"/>
            <a:ext cx="3362397" cy="4351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035702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9C4C-1B4F-4F05-8BEE-F24146C6C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292" y="365129"/>
            <a:ext cx="3083303" cy="5728739"/>
          </a:xfrm>
        </p:spPr>
        <p:txBody>
          <a:bodyPr>
            <a:noAutofit/>
          </a:bodyPr>
          <a:lstStyle/>
          <a:p>
            <a:pPr rtl="0"/>
            <a:r>
              <a:rPr lang="es" sz="32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Primero/luego </a:t>
            </a:r>
          </a:p>
        </p:txBody>
      </p:sp>
      <p:pic>
        <p:nvPicPr>
          <p:cNvPr id="5" name="Content Placeholder 4" descr="Primero vestirse, después se juega afuera">
            <a:extLst>
              <a:ext uri="{FF2B5EF4-FFF2-40B4-BE49-F238E27FC236}">
                <a16:creationId xmlns:a16="http://schemas.microsoft.com/office/drawing/2014/main" id="{C41BF8BF-00E1-0E4D-9C8B-A2D49B3B85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t="5624" r="3785" b="52116"/>
          <a:stretch/>
        </p:blipFill>
        <p:spPr>
          <a:xfrm>
            <a:off x="3749969" y="365129"/>
            <a:ext cx="4637494" cy="2743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ntent Placeholder 7" descr="Imagen pequeña del primer paso – vestirse">
            <a:extLst>
              <a:ext uri="{FF2B5EF4-FFF2-40B4-BE49-F238E27FC236}">
                <a16:creationId xmlns:a16="http://schemas.microsoft.com/office/drawing/2014/main" id="{5CE15199-BCD9-CB4B-A033-0E08B3110A8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7" t="27633" r="35527" b="50000"/>
          <a:stretch/>
        </p:blipFill>
        <p:spPr>
          <a:xfrm>
            <a:off x="4386561" y="1234121"/>
            <a:ext cx="1221333" cy="1221332"/>
          </a:xfrm>
          <a:prstGeom prst="rect">
            <a:avLst/>
          </a:prstGeom>
        </p:spPr>
      </p:pic>
      <p:pic>
        <p:nvPicPr>
          <p:cNvPr id="8" name="Content Placeholder 7" descr="Imagen pequeña del paso para luego – jugar al aire libre">
            <a:extLst>
              <a:ext uri="{FF2B5EF4-FFF2-40B4-BE49-F238E27FC236}">
                <a16:creationId xmlns:a16="http://schemas.microsoft.com/office/drawing/2014/main" id="{04AB888D-C8C6-F148-864D-CF959F231CD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t="50000" r="64430" b="27003"/>
          <a:stretch/>
        </p:blipFill>
        <p:spPr>
          <a:xfrm>
            <a:off x="6482860" y="1234121"/>
            <a:ext cx="1221333" cy="1221332"/>
          </a:xfrm>
          <a:prstGeom prst="rect">
            <a:avLst/>
          </a:prstGeom>
        </p:spPr>
      </p:pic>
      <p:pic>
        <p:nvPicPr>
          <p:cNvPr id="6" name="Content Placeholder 4" descr="Primero cepillarse los dientes, después se lee un cuento">
            <a:extLst>
              <a:ext uri="{FF2B5EF4-FFF2-40B4-BE49-F238E27FC236}">
                <a16:creationId xmlns:a16="http://schemas.microsoft.com/office/drawing/2014/main" id="{BEB51428-B671-6A41-BB0B-F049D9B181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t="52785" r="5201" b="5994"/>
          <a:stretch/>
        </p:blipFill>
        <p:spPr>
          <a:xfrm>
            <a:off x="3749969" y="3350019"/>
            <a:ext cx="4637494" cy="2743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Content Placeholder 7" descr="Imagen pequeña del paso para cepillarse los dientes">
            <a:extLst>
              <a:ext uri="{FF2B5EF4-FFF2-40B4-BE49-F238E27FC236}">
                <a16:creationId xmlns:a16="http://schemas.microsoft.com/office/drawing/2014/main" id="{59F323EF-A463-0B4C-A7A5-C83544D43E2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86" t="5002" r="5690" b="72728"/>
          <a:stretch/>
        </p:blipFill>
        <p:spPr>
          <a:xfrm>
            <a:off x="4386561" y="4252281"/>
            <a:ext cx="1221333" cy="1221332"/>
          </a:xfrm>
          <a:prstGeom prst="rect">
            <a:avLst/>
          </a:prstGeom>
        </p:spPr>
      </p:pic>
      <p:pic>
        <p:nvPicPr>
          <p:cNvPr id="10" name="Content Placeholder 7" descr="Imagen pequeña del paso para luego – leer un libro">
            <a:extLst>
              <a:ext uri="{FF2B5EF4-FFF2-40B4-BE49-F238E27FC236}">
                <a16:creationId xmlns:a16="http://schemas.microsoft.com/office/drawing/2014/main" id="{A5984342-8224-EB43-81EA-756FB5A5B47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" t="72692" r="65186" b="4800"/>
          <a:stretch/>
        </p:blipFill>
        <p:spPr>
          <a:xfrm>
            <a:off x="6482860" y="4252281"/>
            <a:ext cx="1221333" cy="122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874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ño con anteojos mira hacia la derecha con el dedo en su barbilla como si estuviese pensando.">
            <a:extLst>
              <a:ext uri="{FF2B5EF4-FFF2-40B4-BE49-F238E27FC236}">
                <a16:creationId xmlns:a16="http://schemas.microsoft.com/office/drawing/2014/main" id="{11839A2D-5076-E14E-AA69-9097E89D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8"/>
          <a:stretch>
            <a:fillRect/>
          </a:stretch>
        </p:blipFill>
        <p:spPr>
          <a:xfrm>
            <a:off x="0" y="-64029"/>
            <a:ext cx="9143999" cy="6922029"/>
          </a:xfrm>
          <a:prstGeom prst="rect">
            <a:avLst/>
          </a:prstGeom>
        </p:spPr>
      </p:pic>
      <p:pic>
        <p:nvPicPr>
          <p:cNvPr id="7" name="Picture 6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9D08EB22-FEF1-C84C-871D-70D37F025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06" b="2036"/>
          <a:stretch>
            <a:fillRect/>
          </a:stretch>
        </p:blipFill>
        <p:spPr>
          <a:xfrm>
            <a:off x="0" y="5921220"/>
            <a:ext cx="9144000" cy="936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1F1786-899E-4BC2-A9A6-283B21B39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pasa hoy?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E8166-FA31-4C5F-B7B6-13FFE6FA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1363" y="1825625"/>
            <a:ext cx="4973987" cy="4351338"/>
          </a:xfrm>
        </p:spPr>
        <p:txBody>
          <a:bodyPr>
            <a:noAutofit/>
          </a:bodyPr>
          <a:lstStyle/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Reflexiones de aplícalo y pruébalo </a:t>
            </a:r>
          </a:p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Afirmaciones </a:t>
            </a:r>
          </a:p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Componentes de una rutina exitosa </a:t>
            </a:r>
          </a:p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Estrategias de prevención </a:t>
            </a:r>
          </a:p>
          <a:p>
            <a:pPr marL="285750" lvl="0" indent="-28575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Consejos para las transiciones</a:t>
            </a:r>
          </a:p>
        </p:txBody>
      </p:sp>
    </p:spTree>
    <p:extLst>
      <p:ext uri="{BB962C8B-B14F-4D97-AF65-F5344CB8AC3E}">
        <p14:creationId xmlns:p14="http://schemas.microsoft.com/office/powerpoint/2010/main" val="423987256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5839C-904D-4930-96E4-1931E527C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Cuando las rutinas salen bien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73BA0-5CC5-4415-8656-A37C9878F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75381"/>
            <a:ext cx="78867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Reconoce y anima a los niños por seguir una rutina: </a:t>
            </a:r>
          </a:p>
          <a:p>
            <a:pPr lvl="1" rtl="0">
              <a:buClr>
                <a:srgbClr val="76BC21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comentarios positivos y específicos </a:t>
            </a:r>
          </a:p>
          <a:p>
            <a:pPr lvl="1" rtl="0">
              <a:buClr>
                <a:srgbClr val="76BC21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Anima todos los intentos durante la rutina </a:t>
            </a:r>
          </a:p>
        </p:txBody>
      </p:sp>
      <p:pic>
        <p:nvPicPr>
          <p:cNvPr id="1028" name="Picture 4" descr="Un padre dando a la hija alto-cinco">
            <a:extLst>
              <a:ext uri="{FF2B5EF4-FFF2-40B4-BE49-F238E27FC236}">
                <a16:creationId xmlns:a16="http://schemas.microsoft.com/office/drawing/2014/main" id="{0069AED4-30B4-CE44-B951-ACFF642B9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8" b="29672"/>
          <a:stretch>
            <a:fillRect/>
          </a:stretch>
        </p:blipFill>
        <p:spPr bwMode="auto">
          <a:xfrm>
            <a:off x="0" y="3647530"/>
            <a:ext cx="9144000" cy="321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B2AFF8BE-0407-9246-BE91-A96EAD937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85" b="2035"/>
          <a:stretch>
            <a:fillRect/>
          </a:stretch>
        </p:blipFill>
        <p:spPr>
          <a:xfrm>
            <a:off x="0" y="5926719"/>
            <a:ext cx="9144000" cy="93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8537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 descr="Icono de marca de verificación.">
            <a:extLst>
              <a:ext uri="{FF2B5EF4-FFF2-40B4-BE49-F238E27FC236}">
                <a16:creationId xmlns:a16="http://schemas.microsoft.com/office/drawing/2014/main" id="{344DB033-C56A-994A-9E55-86A7D03C8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4131" y="420091"/>
            <a:ext cx="8788622" cy="1136861"/>
            <a:chOff x="421281" y="420091"/>
            <a:chExt cx="8788622" cy="11368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59A709-C961-AB4D-8865-81BBE33E42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FEB5A23-0C28-2F4F-A256-EC94218F19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388321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1F34791-46CD-A547-BFED-845FA2705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4D0AC0-0240-4313-AC76-0071ADA2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0092"/>
            <a:ext cx="7886700" cy="1144484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A27C-B203-42B5-9AD5-998CF858F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Rutina poderosa: </a:t>
            </a:r>
            <a:r>
              <a:rPr lang="es" sz="2800" b="1" i="1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Actividad 2 y 3 del manual</a:t>
            </a:r>
            <a:endParaRPr lang="en-US" b="1" dirty="0"/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Vuelve a la rutina que seleccionaste los pasos enumerados de la rutina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Enumera los visuales que quieres usar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Usando la </a:t>
            </a:r>
            <a:r>
              <a:rPr lang="es" sz="2800" b="1" i="0" u="sng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Guía de rutinas familiares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, selecciona 3 estrategias para enseñar la rutina </a:t>
            </a:r>
          </a:p>
        </p:txBody>
      </p:sp>
      <p:grpSp>
        <p:nvGrpSpPr>
          <p:cNvPr id="5" name="Group 4" descr="Actividad 2 y 3 del manual">
            <a:extLst>
              <a:ext uri="{FF2B5EF4-FFF2-40B4-BE49-F238E27FC236}">
                <a16:creationId xmlns:a16="http://schemas.microsoft.com/office/drawing/2014/main" id="{DAD613A1-8D9D-944C-93E4-E88BF9BAB9E8}"/>
              </a:ext>
            </a:extLst>
          </p:cNvPr>
          <p:cNvGrpSpPr/>
          <p:nvPr/>
        </p:nvGrpSpPr>
        <p:grpSpPr>
          <a:xfrm>
            <a:off x="6916024" y="5269245"/>
            <a:ext cx="2227976" cy="708102"/>
            <a:chOff x="421281" y="5615234"/>
            <a:chExt cx="2227976" cy="70810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E428DC8-D704-D54A-80F9-76BEAEB0EEAA}"/>
                </a:ext>
              </a:extLst>
            </p:cNvPr>
            <p:cNvSpPr txBox="1"/>
            <p:nvPr/>
          </p:nvSpPr>
          <p:spPr>
            <a:xfrm>
              <a:off x="1121949" y="5622857"/>
              <a:ext cx="1527308" cy="30777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rtl="0"/>
              <a:r>
                <a:rPr lang="es" sz="1400" b="0" i="0" u="none" strike="noStrike">
                  <a:solidFill>
                    <a:srgbClr val="2B3D50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2 y 3</a:t>
              </a: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08E4B80B-C4F9-8E48-9A6D-377E8E7F2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5615234"/>
              <a:ext cx="708102" cy="708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711715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E271322B-64B3-2B48-A6E8-EDAEF473F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4131" y="420091"/>
            <a:ext cx="8788622" cy="1136861"/>
            <a:chOff x="421281" y="420091"/>
            <a:chExt cx="8788622" cy="1136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7894A62-F275-DA40-8F6C-9C74680E86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4C21DB2-FB27-9846-A4A5-217C67A25984}"/>
                </a:ext>
              </a:extLst>
            </p:cNvPr>
            <p:cNvSpPr/>
            <p:nvPr/>
          </p:nvSpPr>
          <p:spPr>
            <a:xfrm>
              <a:off x="1388321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3D814C5-19E4-3E41-8AE1-42DF1C272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8EDEA9C-10B7-44A3-B765-77D5D0D14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440" y="420091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Repaso de aplícalo y prúebalo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429E3-20E1-432A-B951-CE916A60B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Cosas para probar en casa:</a:t>
            </a:r>
          </a:p>
          <a:p>
            <a:pPr marL="514350" indent="-514350" rtl="0"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Concéntrate en una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rutina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o </a:t>
            </a: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transición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. Usa visuales y prueba por lo menos 3 estrategias. (Actividad 2 del manual).</a:t>
            </a:r>
          </a:p>
        </p:txBody>
      </p:sp>
    </p:spTree>
    <p:extLst>
      <p:ext uri="{BB962C8B-B14F-4D97-AF65-F5344CB8AC3E}">
        <p14:creationId xmlns:p14="http://schemas.microsoft.com/office/powerpoint/2010/main" val="239310680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0980321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9E9E66AA-D582-0B42-A79D-F771C261A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4131" y="420091"/>
            <a:ext cx="8788622" cy="1136861"/>
            <a:chOff x="421281" y="420091"/>
            <a:chExt cx="8788622" cy="1136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FD747A-163F-7A44-A900-58DDD1EF51B0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998B89B-98B9-8647-82AB-CB35FE6E39ED}"/>
                </a:ext>
              </a:extLst>
            </p:cNvPr>
            <p:cNvSpPr/>
            <p:nvPr/>
          </p:nvSpPr>
          <p:spPr>
            <a:xfrm>
              <a:off x="1388321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2432BF5-3598-7C41-9830-C23A46C21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C1B058-C443-43B7-9DB8-E6DFF3D2D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351" y="365129"/>
            <a:ext cx="730419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Reflexión de aplícalo y pruébalo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9B6D7-BEEC-C64C-9173-B313A1E62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660" y="1973521"/>
            <a:ext cx="3868340" cy="8239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Por qué los niños hacen </a:t>
            </a:r>
            <a:b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lo que hacen</a:t>
            </a:r>
          </a:p>
        </p:txBody>
      </p:sp>
      <p:pic>
        <p:nvPicPr>
          <p:cNvPr id="20" name="Picture 19" descr="Burbuja de pensamiento">
            <a:extLst>
              <a:ext uri="{FF2B5EF4-FFF2-40B4-BE49-F238E27FC236}">
                <a16:creationId xmlns:a16="http://schemas.microsoft.com/office/drawing/2014/main" id="{1C00EA6D-8F23-A74B-95F9-D31D8E1C37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60" y="2797434"/>
            <a:ext cx="3107393" cy="2791276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3E06E57-4CAD-1C45-87A6-11C887057CCA}"/>
              </a:ext>
            </a:extLst>
          </p:cNvPr>
          <p:cNvSpPr txBox="1"/>
          <p:nvPr/>
        </p:nvSpPr>
        <p:spPr>
          <a:xfrm>
            <a:off x="945272" y="3471208"/>
            <a:ext cx="2699539" cy="1652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¿Qué aprendieron observando a sus hijos?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FDE95E-8420-5047-8027-98C5EB2DE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973521"/>
            <a:ext cx="3887391" cy="8239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Reglas familiares</a:t>
            </a:r>
          </a:p>
        </p:txBody>
      </p:sp>
      <p:pic>
        <p:nvPicPr>
          <p:cNvPr id="18" name="Picture 17" descr="Burbuja de pensamiento">
            <a:extLst>
              <a:ext uri="{FF2B5EF4-FFF2-40B4-BE49-F238E27FC236}">
                <a16:creationId xmlns:a16="http://schemas.microsoft.com/office/drawing/2014/main" id="{56C82242-3FB7-7848-A248-DA7D9600E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9333" y="2826065"/>
            <a:ext cx="3191007" cy="3012640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9510934-C39C-994B-A262-977D2C7C516C}"/>
              </a:ext>
            </a:extLst>
          </p:cNvPr>
          <p:cNvSpPr txBox="1"/>
          <p:nvPr/>
        </p:nvSpPr>
        <p:spPr>
          <a:xfrm>
            <a:off x="5566634" y="3353573"/>
            <a:ext cx="2556404" cy="18875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¿Qué reglas creaste?</a:t>
            </a:r>
          </a:p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¿Cómo reaccionó tu hijo?</a:t>
            </a:r>
          </a:p>
        </p:txBody>
      </p:sp>
      <p:pic>
        <p:nvPicPr>
          <p:cNvPr id="30" name="Picture 29" descr="Niño pequeño pensando.">
            <a:extLst>
              <a:ext uri="{FF2B5EF4-FFF2-40B4-BE49-F238E27FC236}">
                <a16:creationId xmlns:a16="http://schemas.microsoft.com/office/drawing/2014/main" id="{27A8F1EF-37CE-8F44-BFD2-D04F8F4C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711" b="99031" l="18941" r="95693">
                        <a14:foregroundMark x1="24666" y1="79645" x2="18967" y2="97617"/>
                        <a14:foregroundMark x1="18967" y1="97617" x2="26297" y2="99879"/>
                        <a14:foregroundMark x1="26297" y1="99879" x2="29481" y2="90509"/>
                        <a14:foregroundMark x1="29481" y1="90509" x2="25067" y2="80089"/>
                        <a14:foregroundMark x1="45613" y1="71931" x2="39058" y2="74798"/>
                        <a14:foregroundMark x1="39058" y1="74798" x2="36356" y2="84087"/>
                        <a14:foregroundMark x1="36356" y1="84087" x2="38657" y2="93296"/>
                        <a14:foregroundMark x1="38657" y1="93296" x2="44890" y2="97294"/>
                        <a14:foregroundMark x1="44890" y1="97294" x2="52648" y2="97900"/>
                        <a14:foregroundMark x1="52648" y1="97900" x2="57785" y2="92044"/>
                        <a14:foregroundMark x1="57785" y1="92044" x2="59256" y2="81543"/>
                        <a14:foregroundMark x1="59256" y1="81543" x2="55591" y2="72294"/>
                        <a14:foregroundMark x1="55591" y1="72294" x2="53906" y2="84128"/>
                        <a14:foregroundMark x1="53906" y1="84128" x2="48930" y2="77262"/>
                        <a14:foregroundMark x1="48930" y1="77262" x2="49893" y2="89822"/>
                        <a14:foregroundMark x1="49893" y1="89822" x2="47004" y2="80210"/>
                        <a14:foregroundMark x1="47004" y1="80210" x2="40423" y2="81866"/>
                        <a14:foregroundMark x1="40423" y1="81866" x2="39888" y2="88207"/>
                        <a14:foregroundMark x1="37935" y1="77544" x2="48315" y2="79645"/>
                        <a14:foregroundMark x1="73515" y1="71284" x2="80070" y2="73304"/>
                        <a14:foregroundMark x1="80070" y1="73304" x2="85982" y2="78635"/>
                        <a14:foregroundMark x1="85982" y1="78635" x2="90128" y2="86470"/>
                        <a14:foregroundMark x1="90128" y1="86470" x2="96014" y2="91721"/>
                        <a14:foregroundMark x1="96014" y1="91721" x2="91145" y2="99919"/>
                        <a14:foregroundMark x1="91145" y1="99919" x2="58507" y2="98465"/>
                        <a14:foregroundMark x1="58507" y1="98465" x2="54896" y2="90024"/>
                        <a14:foregroundMark x1="54896" y1="90024" x2="60059" y2="82310"/>
                        <a14:foregroundMark x1="60059" y1="82310" x2="72820" y2="72536"/>
                        <a14:foregroundMark x1="22579" y1="86147" x2="20011" y2="95153"/>
                        <a14:foregroundMark x1="20011" y1="95153" x2="23274" y2="85662"/>
                        <a14:foregroundMark x1="23274" y1="85662" x2="23274" y2="85299"/>
                        <a14:foregroundMark x1="21054" y1="89903" x2="18994" y2="99111"/>
                        <a14:foregroundMark x1="18994" y1="99111" x2="21482" y2="91155"/>
                        <a14:foregroundMark x1="93312" y1="89459" x2="95693" y2="98708"/>
                        <a14:foregroundMark x1="95693" y1="98708" x2="90209" y2="93134"/>
                        <a14:foregroundMark x1="90209" y1="93134" x2="90262" y2="92205"/>
                        <a14:foregroundMark x1="49706" y1="18619" x2="55457" y2="13732"/>
                        <a14:foregroundMark x1="55457" y1="13732" x2="61985" y2="13813"/>
                        <a14:foregroundMark x1="61985" y1="13813" x2="68004" y2="17165"/>
                        <a14:foregroundMark x1="68004" y1="17165" x2="51498" y2="18215"/>
                        <a14:foregroundMark x1="51498" y1="18215" x2="58935" y2="15711"/>
                        <a14:foregroundMark x1="58935" y1="15711" x2="65918" y2="17609"/>
                        <a14:backgroundMark x1="31434" y1="84047" x2="34243" y2="74758"/>
                        <a14:backgroundMark x1="34243" y1="74758" x2="46522" y2="68821"/>
                        <a14:backgroundMark x1="46522" y1="68821" x2="39995" y2="71809"/>
                        <a14:backgroundMark x1="39995" y1="71809" x2="34564" y2="77585"/>
                        <a14:backgroundMark x1="34564" y1="77585" x2="32691" y2="82795"/>
                        <a14:backgroundMark x1="46522" y1="68174" x2="46121" y2="70032"/>
                        <a14:backgroundMark x1="46790" y1="70477" x2="47084" y2="70234"/>
                        <a14:backgroundMark x1="49706" y1="64620" x2="49973" y2="64176"/>
                        <a14:backgroundMark x1="49973" y1="66276" x2="49973" y2="65428"/>
                        <a14:backgroundMark x1="50268" y1="66478" x2="49706" y2="66276"/>
                        <a14:backgroundMark x1="49973" y1="66478" x2="50268" y2="66478"/>
                        <a14:backgroundMark x1="46790" y1="71082" x2="47619" y2="69426"/>
                        <a14:backgroundMark x1="46950" y1="70679" x2="48315" y2="69184"/>
                        <a14:backgroundMark x1="48181" y1="70234" x2="49839" y2="68376"/>
                        <a14:backgroundMark x1="47780" y1="69426" x2="49706" y2="67326"/>
                        <a14:backgroundMark x1="45559" y1="71082" x2="46522" y2="7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8995"/>
          <a:stretch>
            <a:fillRect/>
          </a:stretch>
        </p:blipFill>
        <p:spPr>
          <a:xfrm>
            <a:off x="2480890" y="3755224"/>
            <a:ext cx="4269838" cy="310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2787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720D-25BB-4061-B14F-94091870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Afirmaciones </a:t>
            </a:r>
          </a:p>
        </p:txBody>
      </p:sp>
      <p:graphicFrame>
        <p:nvGraphicFramePr>
          <p:cNvPr id="8" name="Content Placeholder 2" descr="list of affirmation descriptors">
            <a:extLst>
              <a:ext uri="{FF2B5EF4-FFF2-40B4-BE49-F238E27FC236}">
                <a16:creationId xmlns:a16="http://schemas.microsoft.com/office/drawing/2014/main" id="{2750FAA1-6246-4DA8-B902-43F932B088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366832"/>
              </p:ext>
            </p:extLst>
          </p:nvPr>
        </p:nvGraphicFramePr>
        <p:xfrm>
          <a:off x="628650" y="1570042"/>
          <a:ext cx="7886700" cy="2771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Straight Connector 16" descr="Línea divisora">
            <a:extLst>
              <a:ext uri="{FF2B5EF4-FFF2-40B4-BE49-F238E27FC236}">
                <a16:creationId xmlns:a16="http://schemas.microsoft.com/office/drawing/2014/main" id="{15E8358C-FE3C-5944-87C6-462753C40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92175" y="4406900"/>
            <a:ext cx="7359650" cy="0"/>
          </a:xfrm>
          <a:prstGeom prst="line">
            <a:avLst/>
          </a:prstGeom>
          <a:ln w="12700">
            <a:solidFill>
              <a:srgbClr val="C43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789B3BA-D7BD-E34A-8DE6-590B87BE35DB}"/>
              </a:ext>
            </a:extLst>
          </p:cNvPr>
          <p:cNvSpPr/>
          <p:nvPr/>
        </p:nvSpPr>
        <p:spPr>
          <a:xfrm>
            <a:off x="1260475" y="4785429"/>
            <a:ext cx="6623050" cy="1384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0"/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¡Toma nota! </a:t>
            </a:r>
          </a:p>
          <a:p>
            <a:pPr algn="ctr" rtl="0"/>
            <a:r>
              <a:rPr lang="es" sz="2800" b="0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Reflexiona sobre los cambios que has hecho o tus iniciativas con tu hijo.</a:t>
            </a:r>
          </a:p>
        </p:txBody>
      </p:sp>
    </p:spTree>
    <p:extLst>
      <p:ext uri="{BB962C8B-B14F-4D97-AF65-F5344CB8AC3E}">
        <p14:creationId xmlns:p14="http://schemas.microsoft.com/office/powerpoint/2010/main" val="26697315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Niña haciendo compras con sus padres.">
            <a:extLst>
              <a:ext uri="{FF2B5EF4-FFF2-40B4-BE49-F238E27FC236}">
                <a16:creationId xmlns:a16="http://schemas.microsoft.com/office/drawing/2014/main" id="{375E08C5-2C18-144A-AF9C-4FEB3A94B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4" b="37942"/>
          <a:stretch>
            <a:fillRect/>
          </a:stretch>
        </p:blipFill>
        <p:spPr>
          <a:xfrm>
            <a:off x="20" y="10"/>
            <a:ext cx="9143980" cy="3105139"/>
          </a:xfrm>
          <a:custGeom>
            <a:avLst/>
            <a:gdLst/>
            <a:ahLst/>
            <a:cxnLst/>
            <a:rect l="l" t="t" r="r" b="b"/>
            <a:pathLst>
              <a:path w="12192000" h="3692091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405A2D-0676-45C8-B5F6-376C2552F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01" y="2998975"/>
            <a:ext cx="2417086" cy="3206562"/>
          </a:xfrm>
        </p:spPr>
        <p:txBody>
          <a:bodyPr anchor="ctr"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Rutinas: </a:t>
            </a:r>
            <a:br>
              <a:rPr lang="es" sz="2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2600" b="0" i="1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¿Qué son y por qué son importantes?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8DE80CC-F86E-479A-A551-D66558421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0528" y="2998976"/>
            <a:ext cx="5141982" cy="3206561"/>
          </a:xfrm>
        </p:spPr>
        <p:txBody>
          <a:bodyPr anchor="ctr"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Las rutinas son actividades predecibles y que ocurren de forma natural que estan presentes en el día de un niño.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Las rutinas incluyen cuidados, tareas cotidianas, comidas, juegos y actividades comunitarias y sociales.</a:t>
            </a:r>
          </a:p>
        </p:txBody>
      </p:sp>
    </p:spTree>
    <p:extLst>
      <p:ext uri="{BB962C8B-B14F-4D97-AF65-F5344CB8AC3E}">
        <p14:creationId xmlns:p14="http://schemas.microsoft.com/office/powerpoint/2010/main" val="17565251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E90FF-F15C-4F02-A043-287FBD3A8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Posibles rutinas familiares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6424E-7A33-40E7-B955-3DE1BBD346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Vestirse/desvestirse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Cepillarse los dientes/el cabello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Hora de comer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Jugar al aire libre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Recoger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Ir a la escuela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Actividades extraescolares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Tomar una siesta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DEA1F2-CE59-4B8C-AF6E-45656B0B8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Viajar en el auto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Ir al parque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Ir de compras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Ir a un restaurante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Ir al médico o al dentista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Tomar medicinas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Tomar un baño o una ducha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Prepararse para dormir</a:t>
            </a:r>
          </a:p>
        </p:txBody>
      </p:sp>
    </p:spTree>
    <p:extLst>
      <p:ext uri="{BB962C8B-B14F-4D97-AF65-F5344CB8AC3E}">
        <p14:creationId xmlns:p14="http://schemas.microsoft.com/office/powerpoint/2010/main" val="34146405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6243-A4CD-4224-8182-F845765CF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Componentes de una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rutina exitosa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96DA97-1901-4B7F-B246-D99899295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Ten un comienzo y un final claro.</a:t>
            </a:r>
          </a:p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Enséñale a tu hijo los pasos de la rutina.</a:t>
            </a:r>
          </a:p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Sigue los pasos de la rutina sistemáticamente. </a:t>
            </a:r>
          </a:p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Cuando hayan cambios, prepara a tu hijo por adelantado. </a:t>
            </a:r>
          </a:p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Usa visuales. </a:t>
            </a:r>
          </a:p>
          <a:p>
            <a:pPr lvl="0"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Proporciona comentarios positivos y </a:t>
            </a:r>
            <a:r>
              <a:rPr lang="es" sz="2400" dirty="0">
                <a:highlight>
                  <a:srgbClr val="000000">
                    <a:alpha val="0"/>
                  </a:srgbClr>
                </a:highlight>
                <a:latin typeface="Arial"/>
              </a:rPr>
              <a:t>motiva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ción.</a:t>
            </a:r>
          </a:p>
        </p:txBody>
      </p:sp>
    </p:spTree>
    <p:extLst>
      <p:ext uri="{BB962C8B-B14F-4D97-AF65-F5344CB8AC3E}">
        <p14:creationId xmlns:p14="http://schemas.microsoft.com/office/powerpoint/2010/main" val="107894679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01BAA-83DF-488B-BC31-EEDAE9BE8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37543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Dividir los pasos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 una rutina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6A6B17-CC47-B849-9C21-29D6D3B1C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37543" cy="454959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tIns="182880">
            <a:noAutofit/>
          </a:bodyPr>
          <a:lstStyle/>
          <a:p>
            <a:pPr marL="0" indent="0" algn="ctr" rtl="0">
              <a:buNone/>
            </a:pPr>
            <a:r>
              <a:rPr lang="es" sz="2800" b="1" i="0" u="none" strike="noStrike">
                <a:solidFill>
                  <a:srgbClr val="588E32"/>
                </a:solidFill>
                <a:highlight>
                  <a:srgbClr val="000000">
                    <a:alpha val="0"/>
                  </a:srgbClr>
                </a:highlight>
                <a:latin typeface="Arial"/>
                <a:ea typeface="Times New Roman"/>
                <a:cs typeface="Times New Roman"/>
              </a:rPr>
              <a:t>Prepararse para dormir </a:t>
            </a:r>
          </a:p>
        </p:txBody>
      </p:sp>
      <p:graphicFrame>
        <p:nvGraphicFramePr>
          <p:cNvPr id="8" name="Diagram 7" descr="steps of bedtime routine">
            <a:extLst>
              <a:ext uri="{FF2B5EF4-FFF2-40B4-BE49-F238E27FC236}">
                <a16:creationId xmlns:a16="http://schemas.microsoft.com/office/drawing/2014/main" id="{0E41A564-FE7A-3D42-AFC2-63951AA7B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4606972"/>
              </p:ext>
            </p:extLst>
          </p:nvPr>
        </p:nvGraphicFramePr>
        <p:xfrm>
          <a:off x="1097639" y="2576945"/>
          <a:ext cx="6899564" cy="3561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65620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DADB2-19F0-4110-AE28-C8B68F933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Guía de rutinas familiares: estrategias </a:t>
            </a:r>
          </a:p>
        </p:txBody>
      </p:sp>
      <p:graphicFrame>
        <p:nvGraphicFramePr>
          <p:cNvPr id="6" name="Diagram 5" descr="list of strategies">
            <a:extLst>
              <a:ext uri="{FF2B5EF4-FFF2-40B4-BE49-F238E27FC236}">
                <a16:creationId xmlns:a16="http://schemas.microsoft.com/office/drawing/2014/main" id="{36E12EB2-CE47-6246-8671-5BF8A2BE07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105391"/>
              </p:ext>
            </p:extLst>
          </p:nvPr>
        </p:nvGraphicFramePr>
        <p:xfrm>
          <a:off x="1240971" y="1463937"/>
          <a:ext cx="6316825" cy="2136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 descr="Burbuja de pensamiento">
            <a:extLst>
              <a:ext uri="{FF2B5EF4-FFF2-40B4-BE49-F238E27FC236}">
                <a16:creationId xmlns:a16="http://schemas.microsoft.com/office/drawing/2014/main" id="{052FFAD1-AAA5-A546-96D3-4D652864E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3581" flipH="1">
            <a:off x="574734" y="3072333"/>
            <a:ext cx="2722081" cy="2459212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6D37177-8DBF-D942-8F63-DAC95455B5F5}"/>
              </a:ext>
            </a:extLst>
          </p:cNvPr>
          <p:cNvSpPr txBox="1"/>
          <p:nvPr/>
        </p:nvSpPr>
        <p:spPr>
          <a:xfrm>
            <a:off x="794657" y="3618288"/>
            <a:ext cx="2351314" cy="1512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¿Qué puedo hacer para evitar el comportamiento problemático?</a:t>
            </a:r>
          </a:p>
        </p:txBody>
      </p:sp>
      <p:pic>
        <p:nvPicPr>
          <p:cNvPr id="15" name="Picture 14" descr="Burbuja de pensamiento">
            <a:extLst>
              <a:ext uri="{FF2B5EF4-FFF2-40B4-BE49-F238E27FC236}">
                <a16:creationId xmlns:a16="http://schemas.microsoft.com/office/drawing/2014/main" id="{3D01FF23-DB48-D545-AD89-0180B67700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20098" flipH="1">
            <a:off x="4207875" y="3074474"/>
            <a:ext cx="3431779" cy="284151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81C3147-6447-F840-9244-B9E2A8DFB037}"/>
              </a:ext>
            </a:extLst>
          </p:cNvPr>
          <p:cNvSpPr txBox="1"/>
          <p:nvPr/>
        </p:nvSpPr>
        <p:spPr>
          <a:xfrm>
            <a:off x="4572000" y="3847900"/>
            <a:ext cx="2755703" cy="1392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Cuando prevenimos:</a:t>
            </a:r>
          </a:p>
          <a:p>
            <a:pPr marL="0" indent="0" algn="ctr" rtl="0">
              <a:buNone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¡Más oportunidades para enseñar habilidades!</a:t>
            </a:r>
          </a:p>
        </p:txBody>
      </p:sp>
    </p:spTree>
    <p:extLst>
      <p:ext uri="{BB962C8B-B14F-4D97-AF65-F5344CB8AC3E}">
        <p14:creationId xmlns:p14="http://schemas.microsoft.com/office/powerpoint/2010/main" val="102575012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95.42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NCPMI">
      <a:dk1>
        <a:srgbClr val="000000"/>
      </a:dk1>
      <a:lt1>
        <a:sysClr val="window" lastClr="FFFFFF"/>
      </a:lt1>
      <a:dk2>
        <a:srgbClr val="2B3D50"/>
      </a:dk2>
      <a:lt2>
        <a:srgbClr val="E7E6E6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8EA9"/>
      </a:hlink>
      <a:folHlink>
        <a:srgbClr val="DB632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sitiveSolutions_Session 1_1.19.2020" id="{66186FC8-CDBB-450A-B068-D86157981176}" vid="{B8422A05-D5F2-4E4E-8359-3C3AEF1D5F0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PositiveSolutions_Session 1_1.19.2020</Template>
  <TotalTime>3437</TotalTime>
  <Words>674</Words>
  <Application>Microsoft Office PowerPoint</Application>
  <PresentationFormat>On-screen Show (4:3)</PresentationFormat>
  <Paragraphs>122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</vt:lpstr>
      <vt:lpstr>Office Theme</vt:lpstr>
      <vt:lpstr>Sesión 4:  El poder de las rutinas </vt:lpstr>
      <vt:lpstr>¿Qué pasa hoy? </vt:lpstr>
      <vt:lpstr>Reflexión de aplícalo y pruébalo </vt:lpstr>
      <vt:lpstr>Afirmaciones </vt:lpstr>
      <vt:lpstr>Rutinas:  ¿Qué son y por qué son importantes?</vt:lpstr>
      <vt:lpstr>Posibles rutinas familiares </vt:lpstr>
      <vt:lpstr>Componentes de una  rutina exitosa </vt:lpstr>
      <vt:lpstr>Dividir los pasos  de una rutina</vt:lpstr>
      <vt:lpstr>Guía de rutinas familiares: estrategias </vt:lpstr>
      <vt:lpstr>Apoyos visuales </vt:lpstr>
      <vt:lpstr>Historia con guion </vt:lpstr>
      <vt:lpstr>Opciones</vt:lpstr>
      <vt:lpstr>Consejos para ofrecer opciones </vt:lpstr>
      <vt:lpstr>Inserta preferencias </vt:lpstr>
      <vt:lpstr>La constancia  es clave </vt:lpstr>
      <vt:lpstr>La transición como rutina </vt:lpstr>
      <vt:lpstr>Cronómetros y avisos </vt:lpstr>
      <vt:lpstr>Indicadores para la transición </vt:lpstr>
      <vt:lpstr>Primero/luego </vt:lpstr>
      <vt:lpstr>Cuando las rutinas salen bien </vt:lpstr>
      <vt:lpstr>Aplícalo y pruébalo  </vt:lpstr>
      <vt:lpstr>Repaso de aplícalo y prúebalo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1:  Making the Connection!</dc:title>
  <dc:creator>von der Embse, Meghan</dc:creator>
  <cp:lastModifiedBy>Dayanara Hudson</cp:lastModifiedBy>
  <cp:revision>183</cp:revision>
  <cp:lastPrinted>2021-06-01T16:41:14Z</cp:lastPrinted>
  <dcterms:created xsi:type="dcterms:W3CDTF">2021-02-03T19:58:35Z</dcterms:created>
  <dcterms:modified xsi:type="dcterms:W3CDTF">2022-05-10T21:06:21Z</dcterms:modified>
</cp:coreProperties>
</file>