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521" r:id="rId3"/>
    <p:sldId id="522" r:id="rId4"/>
    <p:sldId id="523" r:id="rId5"/>
    <p:sldId id="284" r:id="rId6"/>
    <p:sldId id="524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528" r:id="rId17"/>
    <p:sldId id="300" r:id="rId18"/>
    <p:sldId id="259" r:id="rId19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n der Embse, Meghan" initials="vdEM" lastIdx="0" clrIdx="0">
    <p:extLst>
      <p:ext uri="{19B8F6BF-5375-455C-9EA6-DF929625EA0E}">
        <p15:presenceInfo xmlns:p15="http://schemas.microsoft.com/office/powerpoint/2012/main" userId="S::mvonderembse@usf.edu::73036504-e1e2-4445-93f1-9576c3a614a6" providerId="AD"/>
      </p:ext>
    </p:extLst>
  </p:cmAuthor>
  <p:cmAuthor id="2" name="Lise Fox" initials="LF" lastIdx="0" clrIdx="1">
    <p:extLst>
      <p:ext uri="{19B8F6BF-5375-455C-9EA6-DF929625EA0E}">
        <p15:presenceInfo xmlns:p15="http://schemas.microsoft.com/office/powerpoint/2012/main" userId="38e959ed373bf992" providerId="Windows Live"/>
      </p:ext>
    </p:extLst>
  </p:cmAuthor>
  <p:cmAuthor id="3" name="Khalil, Dawn" initials="KD" lastIdx="0" clrIdx="2">
    <p:extLst>
      <p:ext uri="{19B8F6BF-5375-455C-9EA6-DF929625EA0E}">
        <p15:presenceInfo xmlns:p15="http://schemas.microsoft.com/office/powerpoint/2012/main" userId="S::dkhalil@usf.edu::4bbce40c-b514-41ee-b524-c9c1944a2061" providerId="AD"/>
      </p:ext>
    </p:extLst>
  </p:cmAuthor>
  <p:cmAuthor id="4" name="Fox, Lise" initials="FL" lastIdx="0" clrIdx="3">
    <p:extLst>
      <p:ext uri="{19B8F6BF-5375-455C-9EA6-DF929625EA0E}">
        <p15:presenceInfo xmlns:p15="http://schemas.microsoft.com/office/powerpoint/2012/main" userId="Fox, Lise" providerId="None"/>
      </p:ext>
    </p:extLst>
  </p:cmAuthor>
  <p:cmAuthor id="5" name="Dayanara Hudson" initials="DH" lastIdx="16" clrIdx="4">
    <p:extLst>
      <p:ext uri="{19B8F6BF-5375-455C-9EA6-DF929625EA0E}">
        <p15:presenceInfo xmlns:p15="http://schemas.microsoft.com/office/powerpoint/2012/main" userId="S-1-5-21-150927795-2069884688-1238954376-11691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BC21"/>
    <a:srgbClr val="C43700"/>
    <a:srgbClr val="C2D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158BF2-066B-5141-A9D6-5670E5B115FA}" v="24" dt="2021-12-07T19:23:11.8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94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7EEC2-0DA2-4D02-B0B3-AEE7519E6B24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31CE43-E1BC-41AD-8524-753221DCBA4C}" type="parTrans" cxnId="{B21A06C0-6D71-418E-8210-F0688E7EEE0B}">
      <dgm:prSet/>
      <dgm:spPr/>
      <dgm:t>
        <a:bodyPr/>
        <a:lstStyle/>
        <a:p>
          <a:endParaRPr lang="en-US"/>
        </a:p>
      </dgm:t>
    </dgm:pt>
    <dgm:pt modelId="{22FA458F-B2ED-42E4-8F2A-987172A69BC9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gm:t>
    </dgm:pt>
    <dgm:pt modelId="{E695C24D-2105-4764-B6C8-17E715A9F177}" type="sibTrans" cxnId="{B21A06C0-6D71-418E-8210-F0688E7EEE0B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94A59-C3EB-46E3-A2FA-34DF57FA6181}" type="parTrans" cxnId="{C0B7593A-DA04-464D-9351-2E122AC0373C}">
      <dgm:prSet/>
      <dgm:spPr/>
      <dgm:t>
        <a:bodyPr/>
        <a:lstStyle/>
        <a:p>
          <a:endParaRPr lang="en-US"/>
        </a:p>
      </dgm:t>
    </dgm:pt>
    <dgm:pt modelId="{584B047A-98B4-48AF-9A78-EF0F0A0CF1E8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gm:t>
    </dgm:pt>
    <dgm:pt modelId="{7CE7BBA3-0D4F-4414-81FB-4785812811E5}" type="sibTrans" cxnId="{C0B7593A-DA04-464D-9351-2E122AC0373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62C59C7-DF00-4B76-8569-1FE1F05EACD0}" type="parTrans" cxnId="{DFC13F15-5BD0-40E4-9988-B50BC6E9ABC9}">
      <dgm:prSet/>
      <dgm:spPr/>
      <dgm:t>
        <a:bodyPr/>
        <a:lstStyle/>
        <a:p>
          <a:endParaRPr lang="en-US"/>
        </a:p>
      </dgm:t>
    </dgm:pt>
    <dgm:pt modelId="{8FB3DF06-708A-4145-8546-5A320B01262E}">
      <dgm:prSet custT="1"/>
      <dgm:spPr/>
      <dgm:t>
        <a:bodyPr>
          <a:noAutofit/>
        </a:bodyPr>
        <a:lstStyle/>
        <a:p>
          <a:pPr rtl="0">
            <a:lnSpc>
              <a:spcPct val="100000"/>
            </a:lnSpc>
          </a:pP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que nos sintamos </a:t>
          </a:r>
          <a:r>
            <a:rPr lang="es" sz="2000" b="1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gm:t>
    </dgm:pt>
    <dgm:pt modelId="{A6B7B901-80F6-4B93-9A59-6370A498F3CB}" type="sibTrans" cxnId="{DFC13F15-5BD0-40E4-9988-B50BC6E9ABC9}">
      <dgm:prSet/>
      <dgm:spPr/>
      <dgm:t>
        <a:bodyPr/>
        <a:lstStyle/>
        <a:p>
          <a:endParaRPr lang="en-US"/>
        </a:p>
      </dgm:t>
    </dgm:pt>
    <dgm:pt modelId="{28000CD7-CB97-4877-96B1-2C1BD7C1D32E}" type="pres">
      <dgm:prSet presAssocID="{B697EEC2-0DA2-4D02-B0B3-AEE7519E6B24}" presName="root" presStyleCnt="0">
        <dgm:presLayoutVars>
          <dgm:dir/>
          <dgm:resizeHandles val="exact"/>
        </dgm:presLayoutVars>
      </dgm:prSet>
      <dgm:spPr/>
    </dgm:pt>
    <dgm:pt modelId="{E91F0650-9174-4DCA-BB94-D4DE43651B8E}" type="pres">
      <dgm:prSet presAssocID="{22FA458F-B2ED-42E4-8F2A-987172A69BC9}" presName="compNode" presStyleCnt="0"/>
      <dgm:spPr/>
    </dgm:pt>
    <dgm:pt modelId="{A5A09E04-A5B7-4E25-A13E-48149048865E}" type="pres">
      <dgm:prSet presAssocID="{22FA458F-B2ED-42E4-8F2A-987172A69BC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l pulgar arriba"/>
        </a:ext>
      </dgm:extLst>
    </dgm:pt>
    <dgm:pt modelId="{34E2CC13-6C31-462D-ABEB-90D8C3619BB3}" type="pres">
      <dgm:prSet presAssocID="{22FA458F-B2ED-42E4-8F2A-987172A69BC9}" presName="spaceRect" presStyleCnt="0"/>
      <dgm:spPr/>
    </dgm:pt>
    <dgm:pt modelId="{23371DB3-A4D5-44E5-B7D9-4CAB87A25FF2}" type="pres">
      <dgm:prSet presAssocID="{22FA458F-B2ED-42E4-8F2A-987172A69BC9}" presName="textRect" presStyleLbl="revTx" presStyleIdx="0" presStyleCnt="3" custLinFactNeighborY="-23167">
        <dgm:presLayoutVars>
          <dgm:chMax val="1"/>
          <dgm:chPref val="1"/>
        </dgm:presLayoutVars>
      </dgm:prSet>
      <dgm:spPr/>
    </dgm:pt>
    <dgm:pt modelId="{FF3C8CBD-3A93-41BF-A65F-0E1C2456AB2F}" type="pres">
      <dgm:prSet presAssocID="{E695C24D-2105-4764-B6C8-17E715A9F177}" presName="sibTrans" presStyleCnt="0"/>
      <dgm:spPr/>
    </dgm:pt>
    <dgm:pt modelId="{AD24C93C-BBB3-4A43-B502-5C5995F0E27F}" type="pres">
      <dgm:prSet presAssocID="{584B047A-98B4-48AF-9A78-EF0F0A0CF1E8}" presName="compNode" presStyleCnt="0"/>
      <dgm:spPr/>
    </dgm:pt>
    <dgm:pt modelId="{4183C4A9-255E-4066-B587-EC68491001FE}" type="pres">
      <dgm:prSet presAssocID="{584B047A-98B4-48AF-9A78-EF0F0A0CF1E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orazón"/>
        </a:ext>
      </dgm:extLst>
    </dgm:pt>
    <dgm:pt modelId="{79055B89-348B-4CE0-B160-99DF7EE50DE9}" type="pres">
      <dgm:prSet presAssocID="{584B047A-98B4-48AF-9A78-EF0F0A0CF1E8}" presName="spaceRect" presStyleCnt="0"/>
      <dgm:spPr/>
    </dgm:pt>
    <dgm:pt modelId="{D19003B9-C352-4C76-9A0B-75B352481481}" type="pres">
      <dgm:prSet presAssocID="{584B047A-98B4-48AF-9A78-EF0F0A0CF1E8}" presName="textRect" presStyleLbl="revTx" presStyleIdx="1" presStyleCnt="3" custLinFactNeighborY="-23167">
        <dgm:presLayoutVars>
          <dgm:chMax val="1"/>
          <dgm:chPref val="1"/>
        </dgm:presLayoutVars>
      </dgm:prSet>
      <dgm:spPr/>
    </dgm:pt>
    <dgm:pt modelId="{2BD5CF4B-1B68-4CF5-82B2-FF0466867E5F}" type="pres">
      <dgm:prSet presAssocID="{7CE7BBA3-0D4F-4414-81FB-4785812811E5}" presName="sibTrans" presStyleCnt="0"/>
      <dgm:spPr/>
    </dgm:pt>
    <dgm:pt modelId="{196DFB51-37AA-4F13-918F-66C60276D19B}" type="pres">
      <dgm:prSet presAssocID="{8FB3DF06-708A-4145-8546-5A320B01262E}" presName="compNode" presStyleCnt="0"/>
      <dgm:spPr/>
    </dgm:pt>
    <dgm:pt modelId="{DD9C85FC-80DB-4AEC-A86F-519DBEBB04C1}" type="pres">
      <dgm:prSet presAssocID="{8FB3DF06-708A-4145-8546-5A320B01262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ono de cara sonriendo sin relleno"/>
        </a:ext>
      </dgm:extLst>
    </dgm:pt>
    <dgm:pt modelId="{2BCBA96B-5079-4AEB-93CA-999A107B54D3}" type="pres">
      <dgm:prSet presAssocID="{8FB3DF06-708A-4145-8546-5A320B01262E}" presName="spaceRect" presStyleCnt="0"/>
      <dgm:spPr/>
    </dgm:pt>
    <dgm:pt modelId="{AB7B090B-5C0D-4AD9-9A4E-375A1EDCC018}" type="pres">
      <dgm:prSet presAssocID="{8FB3DF06-708A-4145-8546-5A320B01262E}" presName="textRect" presStyleLbl="revTx" presStyleIdx="2" presStyleCnt="3" custLinFactNeighborY="-23167">
        <dgm:presLayoutVars>
          <dgm:chMax val="1"/>
          <dgm:chPref val="1"/>
        </dgm:presLayoutVars>
      </dgm:prSet>
      <dgm:spPr/>
    </dgm:pt>
  </dgm:ptLst>
  <dgm:cxnLst>
    <dgm:cxn modelId="{BBFA2D03-F35C-4295-8B7B-A6BB97BF8B6F}" type="presOf" srcId="{22FA458F-B2ED-42E4-8F2A-987172A69BC9}" destId="{23371DB3-A4D5-44E5-B7D9-4CAB87A25FF2}" srcOrd="0" destOrd="0" presId="urn:microsoft.com/office/officeart/2018/2/layout/IconLabelList"/>
    <dgm:cxn modelId="{8675FA08-ED09-49AD-B241-D861FAE9E214}" type="presOf" srcId="{8FB3DF06-708A-4145-8546-5A320B01262E}" destId="{AB7B090B-5C0D-4AD9-9A4E-375A1EDCC018}" srcOrd="0" destOrd="0" presId="urn:microsoft.com/office/officeart/2018/2/layout/IconLabelList"/>
    <dgm:cxn modelId="{DFC13F15-5BD0-40E4-9988-B50BC6E9ABC9}" srcId="{B697EEC2-0DA2-4D02-B0B3-AEE7519E6B24}" destId="{8FB3DF06-708A-4145-8546-5A320B01262E}" srcOrd="2" destOrd="0" parTransId="{D62C59C7-DF00-4B76-8569-1FE1F05EACD0}" sibTransId="{A6B7B901-80F6-4B93-9A59-6370A498F3CB}"/>
    <dgm:cxn modelId="{C0B7593A-DA04-464D-9351-2E122AC0373C}" srcId="{B697EEC2-0DA2-4D02-B0B3-AEE7519E6B24}" destId="{584B047A-98B4-48AF-9A78-EF0F0A0CF1E8}" srcOrd="1" destOrd="0" parTransId="{D6294A59-C3EB-46E3-A2FA-34DF57FA6181}" sibTransId="{7CE7BBA3-0D4F-4414-81FB-4785812811E5}"/>
    <dgm:cxn modelId="{85EF6D7E-B0E8-4080-BE51-349190B148BC}" type="presOf" srcId="{B697EEC2-0DA2-4D02-B0B3-AEE7519E6B24}" destId="{28000CD7-CB97-4877-96B1-2C1BD7C1D32E}" srcOrd="0" destOrd="0" presId="urn:microsoft.com/office/officeart/2018/2/layout/IconLabelList"/>
    <dgm:cxn modelId="{D8F65888-4D6B-4D77-98CD-47AB47B73D53}" type="presOf" srcId="{584B047A-98B4-48AF-9A78-EF0F0A0CF1E8}" destId="{D19003B9-C352-4C76-9A0B-75B352481481}" srcOrd="0" destOrd="0" presId="urn:microsoft.com/office/officeart/2018/2/layout/IconLabelList"/>
    <dgm:cxn modelId="{B21A06C0-6D71-418E-8210-F0688E7EEE0B}" srcId="{B697EEC2-0DA2-4D02-B0B3-AEE7519E6B24}" destId="{22FA458F-B2ED-42E4-8F2A-987172A69BC9}" srcOrd="0" destOrd="0" parTransId="{0D31CE43-E1BC-41AD-8524-753221DCBA4C}" sibTransId="{E695C24D-2105-4764-B6C8-17E715A9F177}"/>
    <dgm:cxn modelId="{BF9C6E13-E86D-4657-A6D5-519FD6F14ADC}" type="presParOf" srcId="{28000CD7-CB97-4877-96B1-2C1BD7C1D32E}" destId="{E91F0650-9174-4DCA-BB94-D4DE43651B8E}" srcOrd="0" destOrd="0" presId="urn:microsoft.com/office/officeart/2018/2/layout/IconLabelList"/>
    <dgm:cxn modelId="{0588D157-C1BB-4BCB-A677-FE89E05C25B8}" type="presParOf" srcId="{E91F0650-9174-4DCA-BB94-D4DE43651B8E}" destId="{A5A09E04-A5B7-4E25-A13E-48149048865E}" srcOrd="0" destOrd="0" presId="urn:microsoft.com/office/officeart/2018/2/layout/IconLabelList"/>
    <dgm:cxn modelId="{B9A83428-09FB-4110-A00C-A1558B8E2051}" type="presParOf" srcId="{E91F0650-9174-4DCA-BB94-D4DE43651B8E}" destId="{34E2CC13-6C31-462D-ABEB-90D8C3619BB3}" srcOrd="1" destOrd="0" presId="urn:microsoft.com/office/officeart/2018/2/layout/IconLabelList"/>
    <dgm:cxn modelId="{1E4FBF5D-9E21-4880-9656-26812915A995}" type="presParOf" srcId="{E91F0650-9174-4DCA-BB94-D4DE43651B8E}" destId="{23371DB3-A4D5-44E5-B7D9-4CAB87A25FF2}" srcOrd="2" destOrd="0" presId="urn:microsoft.com/office/officeart/2018/2/layout/IconLabelList"/>
    <dgm:cxn modelId="{A2856923-9B61-4451-90AF-4811CF24DC63}" type="presParOf" srcId="{28000CD7-CB97-4877-96B1-2C1BD7C1D32E}" destId="{FF3C8CBD-3A93-41BF-A65F-0E1C2456AB2F}" srcOrd="1" destOrd="0" presId="urn:microsoft.com/office/officeart/2018/2/layout/IconLabelList"/>
    <dgm:cxn modelId="{D4827BAF-41D8-476F-BF03-2F0B91D0A50A}" type="presParOf" srcId="{28000CD7-CB97-4877-96B1-2C1BD7C1D32E}" destId="{AD24C93C-BBB3-4A43-B502-5C5995F0E27F}" srcOrd="2" destOrd="0" presId="urn:microsoft.com/office/officeart/2018/2/layout/IconLabelList"/>
    <dgm:cxn modelId="{A84C3EED-39A9-4E74-8064-43803468C871}" type="presParOf" srcId="{AD24C93C-BBB3-4A43-B502-5C5995F0E27F}" destId="{4183C4A9-255E-4066-B587-EC68491001FE}" srcOrd="0" destOrd="0" presId="urn:microsoft.com/office/officeart/2018/2/layout/IconLabelList"/>
    <dgm:cxn modelId="{04530547-9339-42A7-824B-1718B3714983}" type="presParOf" srcId="{AD24C93C-BBB3-4A43-B502-5C5995F0E27F}" destId="{79055B89-348B-4CE0-B160-99DF7EE50DE9}" srcOrd="1" destOrd="0" presId="urn:microsoft.com/office/officeart/2018/2/layout/IconLabelList"/>
    <dgm:cxn modelId="{D5EFC629-6099-46A6-8953-B02B8814138E}" type="presParOf" srcId="{AD24C93C-BBB3-4A43-B502-5C5995F0E27F}" destId="{D19003B9-C352-4C76-9A0B-75B352481481}" srcOrd="2" destOrd="0" presId="urn:microsoft.com/office/officeart/2018/2/layout/IconLabelList"/>
    <dgm:cxn modelId="{ABDBDAF8-4691-4D18-9B78-346E10859C97}" type="presParOf" srcId="{28000CD7-CB97-4877-96B1-2C1BD7C1D32E}" destId="{2BD5CF4B-1B68-4CF5-82B2-FF0466867E5F}" srcOrd="3" destOrd="0" presId="urn:microsoft.com/office/officeart/2018/2/layout/IconLabelList"/>
    <dgm:cxn modelId="{73A9F67F-390E-4F2D-979B-34F3E05E4AA5}" type="presParOf" srcId="{28000CD7-CB97-4877-96B1-2C1BD7C1D32E}" destId="{196DFB51-37AA-4F13-918F-66C60276D19B}" srcOrd="4" destOrd="0" presId="urn:microsoft.com/office/officeart/2018/2/layout/IconLabelList"/>
    <dgm:cxn modelId="{FCA2FFBC-3D43-4850-9957-D6637D1B06F7}" type="presParOf" srcId="{196DFB51-37AA-4F13-918F-66C60276D19B}" destId="{DD9C85FC-80DB-4AEC-A86F-519DBEBB04C1}" srcOrd="0" destOrd="0" presId="urn:microsoft.com/office/officeart/2018/2/layout/IconLabelList"/>
    <dgm:cxn modelId="{9C23BF76-0643-45DE-9731-6EC9B6FC8A80}" type="presParOf" srcId="{196DFB51-37AA-4F13-918F-66C60276D19B}" destId="{2BCBA96B-5079-4AEB-93CA-999A107B54D3}" srcOrd="1" destOrd="0" presId="urn:microsoft.com/office/officeart/2018/2/layout/IconLabelList"/>
    <dgm:cxn modelId="{5E392424-5F1B-4635-A10A-1686BE65DC4F}" type="presParOf" srcId="{196DFB51-37AA-4F13-918F-66C60276D19B}" destId="{AB7B090B-5C0D-4AD9-9A4E-375A1EDCC01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92BF6E-B005-49F1-A67B-03765618D4F7}" type="doc">
      <dgm:prSet loTypeId="urn:microsoft.com/office/officeart/2005/8/layout/vList5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76B155F-E221-4BA5-99F0-15D183F5C70A}" type="parTrans" cxnId="{FFD8C85A-869A-4F47-9233-94A4A7678B13}">
      <dgm:prSet/>
      <dgm:spPr/>
      <dgm:t>
        <a:bodyPr/>
        <a:lstStyle/>
        <a:p>
          <a:endParaRPr lang="en-US"/>
        </a:p>
      </dgm:t>
    </dgm:pt>
    <dgm:pt modelId="{1909B47A-27C6-41FC-859E-08826800E493}">
      <dgm:prSet phldrT="[Text]" custT="1"/>
      <dgm:spPr/>
      <dgm:t>
        <a:bodyPr>
          <a:noAutofit/>
        </a:bodyPr>
        <a:lstStyle/>
        <a:p>
          <a:pPr rtl="0"/>
          <a:r>
            <a:rPr lang="es" sz="31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Prevén </a:t>
          </a:r>
        </a:p>
      </dgm:t>
    </dgm:pt>
    <dgm:pt modelId="{B9AB0925-F37A-46F5-94C2-528C009834B7}" type="parTrans" cxnId="{A74C557E-4660-4ADE-B27F-8285F4AB53E8}">
      <dgm:prSet/>
      <dgm:spPr/>
      <dgm:t>
        <a:bodyPr/>
        <a:lstStyle/>
        <a:p>
          <a:endParaRPr lang="en-US"/>
        </a:p>
      </dgm:t>
    </dgm:pt>
    <dgm:pt modelId="{02FDCDF7-E59C-42FE-AAE6-FD2872FF6AC4}">
      <dgm:prSet phldrT="[Text]" custT="1"/>
      <dgm:spPr>
        <a:solidFill>
          <a:schemeClr val="bg1">
            <a:alpha val="90000"/>
          </a:schemeClr>
        </a:solidFill>
        <a:ln>
          <a:solidFill>
            <a:schemeClr val="accent2">
              <a:alpha val="90000"/>
            </a:schemeClr>
          </a:solidFill>
        </a:ln>
      </dgm:spPr>
      <dgm:t>
        <a:bodyPr>
          <a:noAutofit/>
        </a:bodyPr>
        <a:lstStyle/>
        <a:p>
          <a:pPr rtl="0">
            <a:buClr>
              <a:srgbClr val="C43700"/>
            </a:buClr>
            <a:buFont typeface="Arial" panose="020B0604020202020204" pitchFamily="34" charset="0"/>
            <a:buChar char="•"/>
          </a:pPr>
          <a:r>
            <a:rPr lang="es" sz="18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Usa estrategias de prevención para evitar que tenga lugar el comportamiento problemático.  </a:t>
          </a:r>
        </a:p>
      </dgm:t>
    </dgm:pt>
    <dgm:pt modelId="{7238DBA9-BDE5-434D-9C49-FEEF8BFBA365}" type="sibTrans" cxnId="{A74C557E-4660-4ADE-B27F-8285F4AB53E8}">
      <dgm:prSet/>
      <dgm:spPr/>
      <dgm:t>
        <a:bodyPr/>
        <a:lstStyle/>
        <a:p>
          <a:endParaRPr lang="en-US"/>
        </a:p>
      </dgm:t>
    </dgm:pt>
    <dgm:pt modelId="{D1439005-29F1-4DD7-8628-91F9743A5557}" type="sibTrans" cxnId="{FFD8C85A-869A-4F47-9233-94A4A7678B13}">
      <dgm:prSet/>
      <dgm:spPr/>
      <dgm:t>
        <a:bodyPr/>
        <a:lstStyle/>
        <a:p>
          <a:endParaRPr lang="en-US"/>
        </a:p>
      </dgm:t>
    </dgm:pt>
    <dgm:pt modelId="{67C95F03-ED9B-4C4C-8E6F-00775BCC8472}" type="parTrans" cxnId="{7366CF2C-5882-4F1A-B49E-C709F981DA8A}">
      <dgm:prSet/>
      <dgm:spPr/>
      <dgm:t>
        <a:bodyPr/>
        <a:lstStyle/>
        <a:p>
          <a:endParaRPr lang="en-US"/>
        </a:p>
      </dgm:t>
    </dgm:pt>
    <dgm:pt modelId="{20FA1A01-E8E0-46A1-B5DE-CF2AC04E7436}">
      <dgm:prSet phldrT="[Text]" custT="1"/>
      <dgm:spPr/>
      <dgm:t>
        <a:bodyPr>
          <a:noAutofit/>
        </a:bodyPr>
        <a:lstStyle/>
        <a:p>
          <a:pPr rtl="0"/>
          <a:r>
            <a:rPr lang="es" sz="3100" b="0" i="0" u="none" strike="noStrike">
              <a:highlight>
                <a:srgbClr val="000000">
                  <a:alpha val="0"/>
                </a:srgbClr>
              </a:highlight>
              <a:latin typeface="Arial"/>
            </a:rPr>
            <a:t>Enseña </a:t>
          </a:r>
        </a:p>
      </dgm:t>
    </dgm:pt>
    <dgm:pt modelId="{80670E17-169E-4F19-B765-0224FC433FA4}" type="parTrans" cxnId="{2C8F775D-2497-46DB-8F5C-9F4CE6EAF248}">
      <dgm:prSet/>
      <dgm:spPr/>
      <dgm:t>
        <a:bodyPr/>
        <a:lstStyle/>
        <a:p>
          <a:endParaRPr lang="en-US"/>
        </a:p>
      </dgm:t>
    </dgm:pt>
    <dgm:pt modelId="{916F1D2D-7CE4-4708-9EDD-D0AAFFC9A51F}">
      <dgm:prSet phldrT="[Text]" custT="1"/>
      <dgm:spPr>
        <a:solidFill>
          <a:schemeClr val="bg1">
            <a:alpha val="90000"/>
          </a:schemeClr>
        </a:solidFill>
        <a:ln>
          <a:solidFill>
            <a:schemeClr val="bg1">
              <a:lumMod val="65000"/>
              <a:alpha val="90000"/>
            </a:schemeClr>
          </a:solidFill>
        </a:ln>
      </dgm:spPr>
      <dgm:t>
        <a:bodyPr>
          <a:noAutofit/>
        </a:bodyPr>
        <a:lstStyle/>
        <a:p>
          <a:pPr rtl="0">
            <a:buClr>
              <a:srgbClr val="C43700"/>
            </a:buClr>
            <a:buFont typeface="Arial" panose="020B0604020202020204" pitchFamily="34" charset="0"/>
            <a:buChar char="•"/>
          </a:pPr>
          <a:r>
            <a:rPr lang="es" sz="18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Enséñale a tu hijo nuevas formas de comunicarse o nuevas habilidades para participar en rutinas o expectativas.  </a:t>
          </a:r>
        </a:p>
      </dgm:t>
    </dgm:pt>
    <dgm:pt modelId="{D869D1B3-2FA5-4900-8769-8803AB24323D}" type="sibTrans" cxnId="{2C8F775D-2497-46DB-8F5C-9F4CE6EAF248}">
      <dgm:prSet/>
      <dgm:spPr/>
      <dgm:t>
        <a:bodyPr/>
        <a:lstStyle/>
        <a:p>
          <a:endParaRPr lang="en-US"/>
        </a:p>
      </dgm:t>
    </dgm:pt>
    <dgm:pt modelId="{789AAB11-6560-4454-A17B-D309129341CB}" type="sibTrans" cxnId="{7366CF2C-5882-4F1A-B49E-C709F981DA8A}">
      <dgm:prSet/>
      <dgm:spPr/>
      <dgm:t>
        <a:bodyPr/>
        <a:lstStyle/>
        <a:p>
          <a:endParaRPr lang="en-US"/>
        </a:p>
      </dgm:t>
    </dgm:pt>
    <dgm:pt modelId="{D6F82A09-2F99-4DED-BC95-570F39720900}" type="parTrans" cxnId="{2A55636C-E855-4BEF-AC50-1D7B288C3CBC}">
      <dgm:prSet/>
      <dgm:spPr/>
      <dgm:t>
        <a:bodyPr/>
        <a:lstStyle/>
        <a:p>
          <a:endParaRPr lang="en-US"/>
        </a:p>
      </dgm:t>
    </dgm:pt>
    <dgm:pt modelId="{2399B5CF-120E-476A-A8A5-F69DAD059418}">
      <dgm:prSet phldrT="[Text]" custT="1"/>
      <dgm:spPr/>
      <dgm:t>
        <a:bodyPr>
          <a:noAutofit/>
        </a:bodyPr>
        <a:lstStyle/>
        <a:p>
          <a:pPr rtl="0"/>
          <a:r>
            <a:rPr lang="es" sz="31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Respuestas o reforzadores </a:t>
          </a:r>
        </a:p>
      </dgm:t>
    </dgm:pt>
    <dgm:pt modelId="{D279D733-8D49-400F-814D-44C0450E0B1C}" type="parTrans" cxnId="{0721DB83-839B-4E70-8F21-54A644B078B2}">
      <dgm:prSet/>
      <dgm:spPr/>
      <dgm:t>
        <a:bodyPr/>
        <a:lstStyle/>
        <a:p>
          <a:endParaRPr lang="en-US"/>
        </a:p>
      </dgm:t>
    </dgm:pt>
    <dgm:pt modelId="{C1547AB8-8EDC-43CE-8FC5-CB4273B5B26B}">
      <dgm:prSet phldrT="[Text]" custT="1"/>
      <dgm:spPr>
        <a:solidFill>
          <a:schemeClr val="bg1">
            <a:alpha val="90000"/>
          </a:schemeClr>
        </a:solidFill>
        <a:ln>
          <a:solidFill>
            <a:schemeClr val="accent4">
              <a:alpha val="90000"/>
            </a:schemeClr>
          </a:solidFill>
        </a:ln>
      </dgm:spPr>
      <dgm:t>
        <a:bodyPr>
          <a:noAutofit/>
        </a:bodyPr>
        <a:lstStyle/>
        <a:p>
          <a:pPr rtl="0">
            <a:buClr>
              <a:srgbClr val="C43700"/>
            </a:buClr>
          </a:pPr>
          <a:r>
            <a:rPr lang="es" sz="14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Nuevas respuestas para asegurar que el comportamiento problemático de tu hijo no le funcione. </a:t>
          </a:r>
        </a:p>
      </dgm:t>
    </dgm:pt>
    <dgm:pt modelId="{3901416C-DF46-4919-B72E-F9A0AC570845}" type="sibTrans" cxnId="{0721DB83-839B-4E70-8F21-54A644B078B2}">
      <dgm:prSet/>
      <dgm:spPr/>
      <dgm:t>
        <a:bodyPr/>
        <a:lstStyle/>
        <a:p>
          <a:endParaRPr lang="en-US"/>
        </a:p>
      </dgm:t>
    </dgm:pt>
    <dgm:pt modelId="{1EBF0C17-4028-4DBB-89DB-0EA27ADB4DCB}" type="parTrans" cxnId="{7B9B7CD6-FF1C-4A79-9899-1424C59E2F70}">
      <dgm:prSet/>
      <dgm:spPr/>
      <dgm:t>
        <a:bodyPr/>
        <a:lstStyle/>
        <a:p>
          <a:endParaRPr lang="en-US"/>
        </a:p>
      </dgm:t>
    </dgm:pt>
    <dgm:pt modelId="{0A8B42B9-E3DB-4B66-869A-1E01D545AF50}">
      <dgm:prSet phldrT="[Text]" custT="1"/>
      <dgm:spPr>
        <a:solidFill>
          <a:schemeClr val="bg1">
            <a:alpha val="90000"/>
          </a:schemeClr>
        </a:solidFill>
        <a:ln>
          <a:solidFill>
            <a:schemeClr val="accent4">
              <a:alpha val="90000"/>
            </a:schemeClr>
          </a:solidFill>
        </a:ln>
      </dgm:spPr>
      <dgm:t>
        <a:bodyPr>
          <a:noAutofit/>
        </a:bodyPr>
        <a:lstStyle/>
        <a:p>
          <a:pPr rtl="0">
            <a:buClr>
              <a:srgbClr val="C43700"/>
            </a:buClr>
          </a:pPr>
          <a:r>
            <a:rPr lang="es" sz="1400" b="0" i="0" u="none" strike="noStrike" dirty="0">
              <a:highlight>
                <a:srgbClr val="000000">
                  <a:alpha val="0"/>
                </a:srgbClr>
              </a:highlight>
              <a:latin typeface="Arial"/>
            </a:rPr>
            <a:t>Reforzadores para fortalecer los comportamientos que quieres. </a:t>
          </a:r>
        </a:p>
      </dgm:t>
    </dgm:pt>
    <dgm:pt modelId="{A24970A5-B324-4090-B639-6528C740C2BD}" type="sibTrans" cxnId="{7B9B7CD6-FF1C-4A79-9899-1424C59E2F70}">
      <dgm:prSet/>
      <dgm:spPr/>
      <dgm:t>
        <a:bodyPr/>
        <a:lstStyle/>
        <a:p>
          <a:endParaRPr lang="en-US"/>
        </a:p>
      </dgm:t>
    </dgm:pt>
    <dgm:pt modelId="{7E046C32-B8FB-4943-B01A-FE6713784501}" type="sibTrans" cxnId="{2A55636C-E855-4BEF-AC50-1D7B288C3CBC}">
      <dgm:prSet/>
      <dgm:spPr/>
      <dgm:t>
        <a:bodyPr/>
        <a:lstStyle/>
        <a:p>
          <a:endParaRPr lang="en-US"/>
        </a:p>
      </dgm:t>
    </dgm:pt>
    <dgm:pt modelId="{FFC8A574-0ADD-447F-8C05-815FC649FAFC}" type="pres">
      <dgm:prSet presAssocID="{1992BF6E-B005-49F1-A67B-03765618D4F7}" presName="Name0" presStyleCnt="0">
        <dgm:presLayoutVars>
          <dgm:dir/>
          <dgm:animLvl val="lvl"/>
          <dgm:resizeHandles val="exact"/>
        </dgm:presLayoutVars>
      </dgm:prSet>
      <dgm:spPr/>
    </dgm:pt>
    <dgm:pt modelId="{9CE8A9D4-0AEC-499E-9EDA-1060A6098F70}" type="pres">
      <dgm:prSet presAssocID="{1909B47A-27C6-41FC-859E-08826800E493}" presName="linNode" presStyleCnt="0"/>
      <dgm:spPr/>
    </dgm:pt>
    <dgm:pt modelId="{36216F11-D06F-4C18-9C47-B908E5AAEBDD}" type="pres">
      <dgm:prSet presAssocID="{1909B47A-27C6-41FC-859E-08826800E493}" presName="parentText" presStyleLbl="node1" presStyleIdx="0" presStyleCnt="3" custLinFactNeighborY="-2192">
        <dgm:presLayoutVars>
          <dgm:chMax val="1"/>
          <dgm:bulletEnabled val="1"/>
        </dgm:presLayoutVars>
      </dgm:prSet>
      <dgm:spPr/>
    </dgm:pt>
    <dgm:pt modelId="{607335F8-9C89-40E3-907E-0E0556977245}" type="pres">
      <dgm:prSet presAssocID="{1909B47A-27C6-41FC-859E-08826800E493}" presName="descendantText" presStyleLbl="alignAccFollowNode1" presStyleIdx="0" presStyleCnt="3" custScaleX="100909">
        <dgm:presLayoutVars>
          <dgm:bulletEnabled val="1"/>
        </dgm:presLayoutVars>
      </dgm:prSet>
      <dgm:spPr/>
    </dgm:pt>
    <dgm:pt modelId="{9B8285FC-3ABE-4DD0-82D3-9594C786F143}" type="pres">
      <dgm:prSet presAssocID="{D1439005-29F1-4DD7-8628-91F9743A5557}" presName="sp" presStyleCnt="0"/>
      <dgm:spPr/>
    </dgm:pt>
    <dgm:pt modelId="{9FAA6015-7F09-4001-A79C-FF6725AFAECF}" type="pres">
      <dgm:prSet presAssocID="{20FA1A01-E8E0-46A1-B5DE-CF2AC04E7436}" presName="linNode" presStyleCnt="0"/>
      <dgm:spPr/>
    </dgm:pt>
    <dgm:pt modelId="{ACB9C6B8-DFEA-4759-9651-0E218E34E232}" type="pres">
      <dgm:prSet presAssocID="{20FA1A01-E8E0-46A1-B5DE-CF2AC04E7436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CB43936C-AEAB-4291-8956-453F96A7E14A}" type="pres">
      <dgm:prSet presAssocID="{20FA1A01-E8E0-46A1-B5DE-CF2AC04E7436}" presName="descendantText" presStyleLbl="alignAccFollowNode1" presStyleIdx="1" presStyleCnt="3">
        <dgm:presLayoutVars>
          <dgm:bulletEnabled val="1"/>
        </dgm:presLayoutVars>
      </dgm:prSet>
      <dgm:spPr/>
    </dgm:pt>
    <dgm:pt modelId="{134428B8-7558-4016-8A9A-DE62DD4439CE}" type="pres">
      <dgm:prSet presAssocID="{789AAB11-6560-4454-A17B-D309129341CB}" presName="sp" presStyleCnt="0"/>
      <dgm:spPr/>
    </dgm:pt>
    <dgm:pt modelId="{52A8FE78-BF23-4005-AF98-2E047C0FAB5C}" type="pres">
      <dgm:prSet presAssocID="{2399B5CF-120E-476A-A8A5-F69DAD059418}" presName="linNode" presStyleCnt="0"/>
      <dgm:spPr/>
    </dgm:pt>
    <dgm:pt modelId="{E9D31504-75B1-427F-AE17-CDAD6EF5DB37}" type="pres">
      <dgm:prSet presAssocID="{2399B5CF-120E-476A-A8A5-F69DAD059418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746DB32E-C4E6-4FE6-AC76-D76C8E5DEE35}" type="pres">
      <dgm:prSet presAssocID="{2399B5CF-120E-476A-A8A5-F69DAD059418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BF286C09-4775-498C-940D-9DB1B1D44722}" type="presOf" srcId="{2399B5CF-120E-476A-A8A5-F69DAD059418}" destId="{E9D31504-75B1-427F-AE17-CDAD6EF5DB37}" srcOrd="0" destOrd="0" presId="urn:microsoft.com/office/officeart/2005/8/layout/vList5"/>
    <dgm:cxn modelId="{D1104C1E-2593-4187-8743-F3A61EF8DDC8}" type="presOf" srcId="{C1547AB8-8EDC-43CE-8FC5-CB4273B5B26B}" destId="{746DB32E-C4E6-4FE6-AC76-D76C8E5DEE35}" srcOrd="0" destOrd="0" presId="urn:microsoft.com/office/officeart/2005/8/layout/vList5"/>
    <dgm:cxn modelId="{E2C3D32A-F210-4D4F-A5BC-A02A73AA29B0}" type="presOf" srcId="{20FA1A01-E8E0-46A1-B5DE-CF2AC04E7436}" destId="{ACB9C6B8-DFEA-4759-9651-0E218E34E232}" srcOrd="0" destOrd="0" presId="urn:microsoft.com/office/officeart/2005/8/layout/vList5"/>
    <dgm:cxn modelId="{7366CF2C-5882-4F1A-B49E-C709F981DA8A}" srcId="{1992BF6E-B005-49F1-A67B-03765618D4F7}" destId="{20FA1A01-E8E0-46A1-B5DE-CF2AC04E7436}" srcOrd="1" destOrd="0" parTransId="{67C95F03-ED9B-4C4C-8E6F-00775BCC8472}" sibTransId="{789AAB11-6560-4454-A17B-D309129341CB}"/>
    <dgm:cxn modelId="{B2F96435-F2A5-41E8-9FD6-E7322A064F7B}" type="presOf" srcId="{1992BF6E-B005-49F1-A67B-03765618D4F7}" destId="{FFC8A574-0ADD-447F-8C05-815FC649FAFC}" srcOrd="0" destOrd="0" presId="urn:microsoft.com/office/officeart/2005/8/layout/vList5"/>
    <dgm:cxn modelId="{2C8F775D-2497-46DB-8F5C-9F4CE6EAF248}" srcId="{20FA1A01-E8E0-46A1-B5DE-CF2AC04E7436}" destId="{916F1D2D-7CE4-4708-9EDD-D0AAFFC9A51F}" srcOrd="0" destOrd="0" parTransId="{80670E17-169E-4F19-B765-0224FC433FA4}" sibTransId="{D869D1B3-2FA5-4900-8769-8803AB24323D}"/>
    <dgm:cxn modelId="{38977344-29C1-4BF8-94D8-CCF60EADA3D6}" type="presOf" srcId="{0A8B42B9-E3DB-4B66-869A-1E01D545AF50}" destId="{746DB32E-C4E6-4FE6-AC76-D76C8E5DEE35}" srcOrd="0" destOrd="1" presId="urn:microsoft.com/office/officeart/2005/8/layout/vList5"/>
    <dgm:cxn modelId="{2A55636C-E855-4BEF-AC50-1D7B288C3CBC}" srcId="{1992BF6E-B005-49F1-A67B-03765618D4F7}" destId="{2399B5CF-120E-476A-A8A5-F69DAD059418}" srcOrd="2" destOrd="0" parTransId="{D6F82A09-2F99-4DED-BC95-570F39720900}" sibTransId="{7E046C32-B8FB-4943-B01A-FE6713784501}"/>
    <dgm:cxn modelId="{FFD8C85A-869A-4F47-9233-94A4A7678B13}" srcId="{1992BF6E-B005-49F1-A67B-03765618D4F7}" destId="{1909B47A-27C6-41FC-859E-08826800E493}" srcOrd="0" destOrd="0" parTransId="{F76B155F-E221-4BA5-99F0-15D183F5C70A}" sibTransId="{D1439005-29F1-4DD7-8628-91F9743A5557}"/>
    <dgm:cxn modelId="{A74C557E-4660-4ADE-B27F-8285F4AB53E8}" srcId="{1909B47A-27C6-41FC-859E-08826800E493}" destId="{02FDCDF7-E59C-42FE-AAE6-FD2872FF6AC4}" srcOrd="0" destOrd="0" parTransId="{B9AB0925-F37A-46F5-94C2-528C009834B7}" sibTransId="{7238DBA9-BDE5-434D-9C49-FEEF8BFBA365}"/>
    <dgm:cxn modelId="{0721DB83-839B-4E70-8F21-54A644B078B2}" srcId="{2399B5CF-120E-476A-A8A5-F69DAD059418}" destId="{C1547AB8-8EDC-43CE-8FC5-CB4273B5B26B}" srcOrd="0" destOrd="0" parTransId="{D279D733-8D49-400F-814D-44C0450E0B1C}" sibTransId="{3901416C-DF46-4919-B72E-F9A0AC570845}"/>
    <dgm:cxn modelId="{0C8E0BA4-4F1F-4416-A47C-D92A58EAD1A2}" type="presOf" srcId="{916F1D2D-7CE4-4708-9EDD-D0AAFFC9A51F}" destId="{CB43936C-AEAB-4291-8956-453F96A7E14A}" srcOrd="0" destOrd="0" presId="urn:microsoft.com/office/officeart/2005/8/layout/vList5"/>
    <dgm:cxn modelId="{ED87A0BC-F0A3-42C4-925C-044B4DE19129}" type="presOf" srcId="{02FDCDF7-E59C-42FE-AAE6-FD2872FF6AC4}" destId="{607335F8-9C89-40E3-907E-0E0556977245}" srcOrd="0" destOrd="0" presId="urn:microsoft.com/office/officeart/2005/8/layout/vList5"/>
    <dgm:cxn modelId="{D4453BBF-C647-4FBC-AEBF-008B2BF7D3B8}" type="presOf" srcId="{1909B47A-27C6-41FC-859E-08826800E493}" destId="{36216F11-D06F-4C18-9C47-B908E5AAEBDD}" srcOrd="0" destOrd="0" presId="urn:microsoft.com/office/officeart/2005/8/layout/vList5"/>
    <dgm:cxn modelId="{7B9B7CD6-FF1C-4A79-9899-1424C59E2F70}" srcId="{2399B5CF-120E-476A-A8A5-F69DAD059418}" destId="{0A8B42B9-E3DB-4B66-869A-1E01D545AF50}" srcOrd="1" destOrd="0" parTransId="{1EBF0C17-4028-4DBB-89DB-0EA27ADB4DCB}" sibTransId="{A24970A5-B324-4090-B639-6528C740C2BD}"/>
    <dgm:cxn modelId="{555FFBB9-BC49-40C4-AA8F-1C77B0A53172}" type="presParOf" srcId="{FFC8A574-0ADD-447F-8C05-815FC649FAFC}" destId="{9CE8A9D4-0AEC-499E-9EDA-1060A6098F70}" srcOrd="0" destOrd="0" presId="urn:microsoft.com/office/officeart/2005/8/layout/vList5"/>
    <dgm:cxn modelId="{3F5AA1A5-363B-42F8-8756-ECFFF706BA15}" type="presParOf" srcId="{9CE8A9D4-0AEC-499E-9EDA-1060A6098F70}" destId="{36216F11-D06F-4C18-9C47-B908E5AAEBDD}" srcOrd="0" destOrd="0" presId="urn:microsoft.com/office/officeart/2005/8/layout/vList5"/>
    <dgm:cxn modelId="{819CB5BD-C431-44EB-9487-3CC9BF0447A3}" type="presParOf" srcId="{9CE8A9D4-0AEC-499E-9EDA-1060A6098F70}" destId="{607335F8-9C89-40E3-907E-0E0556977245}" srcOrd="1" destOrd="0" presId="urn:microsoft.com/office/officeart/2005/8/layout/vList5"/>
    <dgm:cxn modelId="{B1CD164B-E15F-495F-9CDC-9F84601EBC71}" type="presParOf" srcId="{FFC8A574-0ADD-447F-8C05-815FC649FAFC}" destId="{9B8285FC-3ABE-4DD0-82D3-9594C786F143}" srcOrd="1" destOrd="0" presId="urn:microsoft.com/office/officeart/2005/8/layout/vList5"/>
    <dgm:cxn modelId="{22D4C39C-4391-4888-ADD3-470702002C4A}" type="presParOf" srcId="{FFC8A574-0ADD-447F-8C05-815FC649FAFC}" destId="{9FAA6015-7F09-4001-A79C-FF6725AFAECF}" srcOrd="2" destOrd="0" presId="urn:microsoft.com/office/officeart/2005/8/layout/vList5"/>
    <dgm:cxn modelId="{4230818E-64FE-4EBA-B5F1-DB191A796625}" type="presParOf" srcId="{9FAA6015-7F09-4001-A79C-FF6725AFAECF}" destId="{ACB9C6B8-DFEA-4759-9651-0E218E34E232}" srcOrd="0" destOrd="0" presId="urn:microsoft.com/office/officeart/2005/8/layout/vList5"/>
    <dgm:cxn modelId="{F4261DE9-A85C-4961-A14C-4B2F72A62906}" type="presParOf" srcId="{9FAA6015-7F09-4001-A79C-FF6725AFAECF}" destId="{CB43936C-AEAB-4291-8956-453F96A7E14A}" srcOrd="1" destOrd="0" presId="urn:microsoft.com/office/officeart/2005/8/layout/vList5"/>
    <dgm:cxn modelId="{17BA108E-2F53-4886-8DE5-2127C1D948B3}" type="presParOf" srcId="{FFC8A574-0ADD-447F-8C05-815FC649FAFC}" destId="{134428B8-7558-4016-8A9A-DE62DD4439CE}" srcOrd="3" destOrd="0" presId="urn:microsoft.com/office/officeart/2005/8/layout/vList5"/>
    <dgm:cxn modelId="{1DC14E56-D044-4E4F-B80D-D8A91B649300}" type="presParOf" srcId="{FFC8A574-0ADD-447F-8C05-815FC649FAFC}" destId="{52A8FE78-BF23-4005-AF98-2E047C0FAB5C}" srcOrd="4" destOrd="0" presId="urn:microsoft.com/office/officeart/2005/8/layout/vList5"/>
    <dgm:cxn modelId="{C3BC862B-D8B2-4098-92A4-307DD162B38A}" type="presParOf" srcId="{52A8FE78-BF23-4005-AF98-2E047C0FAB5C}" destId="{E9D31504-75B1-427F-AE17-CDAD6EF5DB37}" srcOrd="0" destOrd="0" presId="urn:microsoft.com/office/officeart/2005/8/layout/vList5"/>
    <dgm:cxn modelId="{2C28CE46-EF8E-43C6-9DDD-BB973A7F204F}" type="presParOf" srcId="{52A8FE78-BF23-4005-AF98-2E047C0FAB5C}" destId="{746DB32E-C4E6-4FE6-AC76-D76C8E5DEE3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09E04-A5B7-4E25-A13E-48149048865E}">
      <dsp:nvSpPr>
        <dsp:cNvPr id="0" name=""/>
        <dsp:cNvSpPr/>
      </dsp:nvSpPr>
      <dsp:spPr>
        <a:xfrm>
          <a:off x="1423349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71DB3-A4D5-44E5-B7D9-4CAB87A25FF2}">
      <dsp:nvSpPr>
        <dsp:cNvPr id="0" name=""/>
        <dsp:cNvSpPr/>
      </dsp:nvSpPr>
      <dsp:spPr>
        <a:xfrm>
          <a:off x="928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Comentarios que son </a:t>
          </a:r>
          <a:r>
            <a:rPr lang="es" sz="2000" b="1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alentadores</a:t>
          </a:r>
          <a:r>
            <a:rPr lang="es" sz="2000" b="0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y </a:t>
          </a:r>
          <a:r>
            <a:rPr lang="es" sz="2000" b="1" i="0" u="none" strike="noStrike" kern="120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motivadores</a:t>
          </a:r>
        </a:p>
      </dsp:txBody>
      <dsp:txXfrm>
        <a:off x="928349" y="1109585"/>
        <a:ext cx="1800000" cy="1170000"/>
      </dsp:txXfrm>
    </dsp:sp>
    <dsp:sp modelId="{4183C4A9-255E-4066-B587-EC68491001FE}">
      <dsp:nvSpPr>
        <dsp:cNvPr id="0" name=""/>
        <dsp:cNvSpPr/>
      </dsp:nvSpPr>
      <dsp:spPr>
        <a:xfrm>
          <a:off x="3538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003B9-C352-4C76-9A0B-75B352481481}">
      <dsp:nvSpPr>
        <dsp:cNvPr id="0" name=""/>
        <dsp:cNvSpPr/>
      </dsp:nvSpPr>
      <dsp:spPr>
        <a:xfrm>
          <a:off x="3043349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Nos ayudan </a:t>
          </a:r>
          <a:b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</a:b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a sentirnos fuertes </a:t>
          </a:r>
        </a:p>
      </dsp:txBody>
      <dsp:txXfrm>
        <a:off x="3043349" y="1109585"/>
        <a:ext cx="1800000" cy="1170000"/>
      </dsp:txXfrm>
    </dsp:sp>
    <dsp:sp modelId="{DD9C85FC-80DB-4AEC-A86F-519DBEBB04C1}">
      <dsp:nvSpPr>
        <dsp:cNvPr id="0" name=""/>
        <dsp:cNvSpPr/>
      </dsp:nvSpPr>
      <dsp:spPr>
        <a:xfrm>
          <a:off x="5653350" y="221135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B090B-5C0D-4AD9-9A4E-375A1EDCC018}">
      <dsp:nvSpPr>
        <dsp:cNvPr id="0" name=""/>
        <dsp:cNvSpPr/>
      </dsp:nvSpPr>
      <dsp:spPr>
        <a:xfrm>
          <a:off x="5158350" y="1109585"/>
          <a:ext cx="1800000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Hacen que nos sintamos </a:t>
          </a:r>
          <a:r>
            <a:rPr lang="es" sz="2000" b="1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optimistas</a:t>
          </a:r>
          <a:r>
            <a:rPr lang="es" sz="2000" b="0" i="0" u="none" strike="noStrike" kern="1200" dirty="0">
              <a:solidFill>
                <a:srgbClr val="2B3D50"/>
              </a:solidFill>
              <a:highlight>
                <a:srgbClr val="000000">
                  <a:alpha val="0"/>
                </a:srgbClr>
              </a:highlight>
              <a:latin typeface="Arial"/>
            </a:rPr>
            <a:t> sobre el cambio</a:t>
          </a:r>
        </a:p>
      </dsp:txBody>
      <dsp:txXfrm>
        <a:off x="5158350" y="1109585"/>
        <a:ext cx="1800000" cy="117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7335F8-9C89-40E3-907E-0E0556977245}">
      <dsp:nvSpPr>
        <dsp:cNvPr id="0" name=""/>
        <dsp:cNvSpPr/>
      </dsp:nvSpPr>
      <dsp:spPr>
        <a:xfrm rot="5400000">
          <a:off x="4868321" y="-1922401"/>
          <a:ext cx="972032" cy="5063525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C43700"/>
            </a:buClr>
            <a:buFont typeface="Arial" panose="020B0604020202020204" pitchFamily="34" charset="0"/>
            <a:buChar char="•"/>
          </a:pPr>
          <a:r>
            <a:rPr lang="es" sz="18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Usa estrategias de prevención para evitar que tenga lugar el comportamiento problemático.  </a:t>
          </a:r>
        </a:p>
      </dsp:txBody>
      <dsp:txXfrm rot="-5400000">
        <a:off x="2822575" y="170796"/>
        <a:ext cx="5016074" cy="877130"/>
      </dsp:txXfrm>
    </dsp:sp>
    <dsp:sp modelId="{36216F11-D06F-4C18-9C47-B908E5AAEBDD}">
      <dsp:nvSpPr>
        <dsp:cNvPr id="0" name=""/>
        <dsp:cNvSpPr/>
      </dsp:nvSpPr>
      <dsp:spPr>
        <a:xfrm>
          <a:off x="0" y="0"/>
          <a:ext cx="2822575" cy="1215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31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Prevén </a:t>
          </a:r>
        </a:p>
      </dsp:txBody>
      <dsp:txXfrm>
        <a:off x="59313" y="59313"/>
        <a:ext cx="2703949" cy="1096414"/>
      </dsp:txXfrm>
    </dsp:sp>
    <dsp:sp modelId="{CB43936C-AEAB-4291-8956-453F96A7E14A}">
      <dsp:nvSpPr>
        <dsp:cNvPr id="0" name=""/>
        <dsp:cNvSpPr/>
      </dsp:nvSpPr>
      <dsp:spPr>
        <a:xfrm rot="5400000">
          <a:off x="4876939" y="-638589"/>
          <a:ext cx="972032" cy="5047487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bg1">
              <a:lumMod val="65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C43700"/>
            </a:buClr>
            <a:buFont typeface="Arial" panose="020B0604020202020204" pitchFamily="34" charset="0"/>
            <a:buChar char="•"/>
          </a:pPr>
          <a:r>
            <a:rPr lang="es" sz="18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Enséñale a tu hijo nuevas formas de comunicarse o nuevas habilidades para participar en rutinas o expectativas.  </a:t>
          </a:r>
        </a:p>
      </dsp:txBody>
      <dsp:txXfrm rot="-5400000">
        <a:off x="2839212" y="1446589"/>
        <a:ext cx="5000036" cy="877130"/>
      </dsp:txXfrm>
    </dsp:sp>
    <dsp:sp modelId="{ACB9C6B8-DFEA-4759-9651-0E218E34E232}">
      <dsp:nvSpPr>
        <dsp:cNvPr id="0" name=""/>
        <dsp:cNvSpPr/>
      </dsp:nvSpPr>
      <dsp:spPr>
        <a:xfrm>
          <a:off x="0" y="1277633"/>
          <a:ext cx="2839211" cy="12150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3100" b="0" i="0" u="none" strike="noStrike" kern="1200">
              <a:highlight>
                <a:srgbClr val="000000">
                  <a:alpha val="0"/>
                </a:srgbClr>
              </a:highlight>
              <a:latin typeface="Arial"/>
            </a:rPr>
            <a:t>Enseña </a:t>
          </a:r>
        </a:p>
      </dsp:txBody>
      <dsp:txXfrm>
        <a:off x="59313" y="1336946"/>
        <a:ext cx="2720585" cy="1096414"/>
      </dsp:txXfrm>
    </dsp:sp>
    <dsp:sp modelId="{746DB32E-C4E6-4FE6-AC76-D76C8E5DEE35}">
      <dsp:nvSpPr>
        <dsp:cNvPr id="0" name=""/>
        <dsp:cNvSpPr/>
      </dsp:nvSpPr>
      <dsp:spPr>
        <a:xfrm rot="5400000">
          <a:off x="4876939" y="637203"/>
          <a:ext cx="972032" cy="5047487"/>
        </a:xfrm>
        <a:prstGeom prst="round2Same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4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C43700"/>
            </a:buClr>
            <a:buChar char="•"/>
          </a:pPr>
          <a:r>
            <a:rPr lang="es" sz="14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Nuevas respuestas para asegurar que el comportamiento problemático de tu hijo no le funcione. 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C43700"/>
            </a:buClr>
            <a:buChar char="•"/>
          </a:pPr>
          <a:r>
            <a:rPr lang="es" sz="14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Reforzadores para fortalecer los comportamientos que quieres. </a:t>
          </a:r>
        </a:p>
      </dsp:txBody>
      <dsp:txXfrm rot="-5400000">
        <a:off x="2839212" y="2722382"/>
        <a:ext cx="5000036" cy="877130"/>
      </dsp:txXfrm>
    </dsp:sp>
    <dsp:sp modelId="{E9D31504-75B1-427F-AE17-CDAD6EF5DB37}">
      <dsp:nvSpPr>
        <dsp:cNvPr id="0" name=""/>
        <dsp:cNvSpPr/>
      </dsp:nvSpPr>
      <dsp:spPr>
        <a:xfrm>
          <a:off x="0" y="2553426"/>
          <a:ext cx="2839211" cy="12150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" sz="3100" b="0" i="0" u="none" strike="noStrike" kern="1200" dirty="0">
              <a:highlight>
                <a:srgbClr val="000000">
                  <a:alpha val="0"/>
                </a:srgbClr>
              </a:highlight>
              <a:latin typeface="Arial"/>
            </a:rPr>
            <a:t>Respuestas o reforzadores </a:t>
          </a:r>
        </a:p>
      </dsp:txBody>
      <dsp:txXfrm>
        <a:off x="59313" y="2612739"/>
        <a:ext cx="2720585" cy="10964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099" y="2990856"/>
            <a:ext cx="7543802" cy="1352388"/>
          </a:xfrm>
        </p:spPr>
        <p:txBody>
          <a:bodyPr anchor="t">
            <a:normAutofit/>
          </a:bodyPr>
          <a:lstStyle>
            <a:lvl1pPr algn="ctr"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/>
              <a:t>Lesson 1: </a:t>
            </a:r>
            <a:br>
              <a:rPr lang="en-US"/>
            </a:br>
            <a:r>
              <a:rPr lang="en-US"/>
              <a:t>Make a Connection!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657349" y="2857654"/>
            <a:ext cx="58293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14474" y="6356357"/>
            <a:ext cx="704851" cy="365125"/>
          </a:xfrm>
        </p:spPr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19325" y="6356357"/>
            <a:ext cx="300990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29226" y="6356357"/>
            <a:ext cx="666749" cy="365125"/>
          </a:xfrm>
        </p:spPr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1006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3263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505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605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171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12" name="Funding Statement"/>
          <p:cNvSpPr/>
          <p:nvPr userDrawn="1"/>
        </p:nvSpPr>
        <p:spPr>
          <a:xfrm>
            <a:off x="876302" y="2065009"/>
            <a:ext cx="413678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were developed under a grant from the U.S. Department of Education, </a:t>
            </a:r>
            <a:b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#H326B170003. However, those contents do not necessarily represent the policy of the U.S. Department of Education, and you should not assume endorsement by the Federal Government. Project officer, Sunyoung Ahn.</a:t>
            </a:r>
          </a:p>
        </p:txBody>
      </p:sp>
      <p:pic>
        <p:nvPicPr>
          <p:cNvPr id="9" name="IDEAs that Work. Office of Special Education Program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419" y="2740421"/>
            <a:ext cx="2065956" cy="1819275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471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8629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4842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0750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79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6544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8856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0DD09-0360-4660-A7E9-639A85444962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1FFB-7B45-45C1-AF6D-082615564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3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6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5">
            <a:lumMod val="75000"/>
          </a:schemeClr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-lxirzQ9uk?feature=oembe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file:///\\users\dawnkhalil\Box\NCPMI%20Graphic%20Design\aMODULES\Positive%20Solutions%20Parent%20Modules\PPTs\PSF%20PPT%207\videos\Family%20shares%20before.mpg" TargetMode="External"/><Relationship Id="rId2" Type="http://schemas.microsoft.com/office/2007/relationships/media" Target="file:///\\users\dawnkhalil\Box\NCPMI%20Graphic%20Design\aMODULES\Positive%20Solutions%20Parent%20Modules\PPTs\PSF%20PPT%207\videos\Family%20shares%20before.mpg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2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video" Target="https://www.youtube.com/embed/WjKfSU3_cQ8?feature=oembed" TargetMode="External"/><Relationship Id="rId1" Type="http://schemas.openxmlformats.org/officeDocument/2006/relationships/tags" Target="../tags/tag4.xml"/><Relationship Id="rId5" Type="http://schemas.openxmlformats.org/officeDocument/2006/relationships/image" Target="../media/image30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file:///\\users\dawnkhalil\Box\NCPMI%20Graphic%20Design\aMODULES\Positive%20Solutions%20Parent%20Modules\PPTs\PSF%20PPT%207\videos\Family_now.mpg" TargetMode="External"/><Relationship Id="rId2" Type="http://schemas.microsoft.com/office/2007/relationships/media" Target="file:///\\users\dawnkhalil\Box\NCPMI%20Graphic%20Design\aMODULES\Positive%20Solutions%20Parent%20Modules\PPTs\PSF%20PPT%207\videos\Family_now.mpg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3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6.png"/><Relationship Id="rId5" Type="http://schemas.openxmlformats.org/officeDocument/2006/relationships/tags" Target="../tags/tag1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4294" y="3066160"/>
            <a:ext cx="7655412" cy="1352388"/>
          </a:xfrm>
        </p:spPr>
        <p:txBody>
          <a:bodyPr>
            <a:noAutofit/>
          </a:bodyPr>
          <a:lstStyle/>
          <a:p>
            <a:pPr rtl="0"/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Sesión 7: </a:t>
            </a:r>
            <a:b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Combinarlo todo con </a:t>
            </a:r>
            <a:r>
              <a:rPr lang="es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u</a:t>
            </a:r>
            <a:r>
              <a:rPr lang="es" sz="40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n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74420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1D80D-0157-4629-9271-14AEFB058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Estrategias para enseñar 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nuevas habilidades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FC383-A9B3-4B83-9BE5-E91D4D51E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Autofit/>
          </a:bodyPr>
          <a:lstStyle/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Indica o modélale a tu hijo lo que quieres que haga </a:t>
            </a:r>
            <a:r>
              <a:rPr lang="es" sz="2800" b="0" i="1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(por ejemplo, "Di, quiero un turno.") 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¡La práctica hace la perfección! Practica múltiples veces al día, especialmente cuando el niño no presente un comportamiento problemático.</a:t>
            </a:r>
          </a:p>
          <a:p>
            <a:pPr marL="514350" lvl="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Da elogios o refuerzos a los esfuerzos y éxitos de tu hijo.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54633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1AEF2-C1B0-41EA-A09B-7355C0600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>
              <a:spcAft>
                <a:spcPts val="600"/>
              </a:spcAft>
            </a:pPr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Nuevas respuestas:</a:t>
            </a:r>
            <a:b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27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¿Cómo respondo cuando tiene lugar </a:t>
            </a:r>
            <a:br>
              <a:rPr lang="es" sz="27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27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el comportamiento problemático? </a:t>
            </a:r>
            <a:endParaRPr lang="en-US" dirty="0">
              <a:solidFill>
                <a:srgbClr val="C437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14C3C-18B6-4153-9744-87FA24FEE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182" y="1985422"/>
            <a:ext cx="7886700" cy="4351338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Dile a tu hijo "Puedes usar tus palabras para decirme _____ o mostrarme _____."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Dale entonces a tu hijo lo que quiere. </a:t>
            </a:r>
          </a:p>
          <a:p>
            <a:pPr marL="0" indent="0">
              <a:buNone/>
            </a:pPr>
            <a:endParaRPr lang="en-US" dirty="0"/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 veces no podemos dejar que los niños tengan lo que quieren. </a:t>
            </a:r>
          </a:p>
          <a:p>
            <a:pPr lvl="1" rtl="0">
              <a:buClr>
                <a:srgbClr val="76BC21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Valida las emociones, repite la regla y continúa con una opción. </a:t>
            </a:r>
          </a:p>
          <a:p>
            <a:pPr lvl="1" rtl="0">
              <a:buClr>
                <a:srgbClr val="76BC21"/>
              </a:buClr>
            </a:pPr>
            <a:r>
              <a:rPr lang="es" sz="2400" b="0" i="1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"Debes sentarte en tu asiento del auto, pero puedes sujetar a tu oso o a tu manta."</a:t>
            </a:r>
          </a:p>
          <a:p>
            <a:pPr marL="3429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39393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7B587-D7E4-4357-AFFF-49C3F93F6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Brendan antes  </a:t>
            </a:r>
          </a:p>
        </p:txBody>
      </p:sp>
      <p:pic>
        <p:nvPicPr>
          <p:cNvPr id="4" name="Online Media 3" descr="Brendan antes de PBS">
            <a:hlinkClick r:id="" action="ppaction://media"/>
            <a:extLst>
              <a:ext uri="{FF2B5EF4-FFF2-40B4-BE49-F238E27FC236}">
                <a16:creationId xmlns:a16="http://schemas.microsoft.com/office/drawing/2014/main" id="{635A87F8-C807-0747-B6BD-98B53D4A11D6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32467" y="1430867"/>
            <a:ext cx="6467875" cy="485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9480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6B9B9-9505-45ED-8DCD-D830373AC96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La vida antes de un plan </a:t>
            </a:r>
          </a:p>
        </p:txBody>
      </p:sp>
      <p:pic>
        <p:nvPicPr>
          <p:cNvPr id="4" name="Family shares before.mpg" descr="Mpg de una familia compartiendo antes">
            <a:hlinkClick r:id="" action="ppaction://media"/>
            <a:extLst>
              <a:ext uri="{FF2B5EF4-FFF2-40B4-BE49-F238E27FC236}">
                <a16:creationId xmlns:a16="http://schemas.microsoft.com/office/drawing/2014/main" id="{64C8B5F2-1CFE-0846-9D49-30B42B98EF58}"/>
              </a:ext>
            </a:extLst>
          </p:cNvPr>
          <p:cNvPicPr>
            <a:picLocks noGrp="1" noChangeAspect="1"/>
          </p:cNvPicPr>
          <p:nvPr>
            <p:ph idx="1"/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81125" y="1597025"/>
            <a:ext cx="638175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26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3D826-4935-4F6F-A620-5DC9C6AFE65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La rutina con un plan</a:t>
            </a:r>
          </a:p>
        </p:txBody>
      </p:sp>
      <p:pic>
        <p:nvPicPr>
          <p:cNvPr id="4" name="Online Media 3" descr="Brendan después PBS">
            <a:hlinkClick r:id="" action="ppaction://media"/>
            <a:extLst>
              <a:ext uri="{FF2B5EF4-FFF2-40B4-BE49-F238E27FC236}">
                <a16:creationId xmlns:a16="http://schemas.microsoft.com/office/drawing/2014/main" id="{2B903083-7BF2-7745-BBFC-8B4A8FB67477}"/>
              </a:ext>
            </a:extLst>
          </p:cNvPr>
          <p:cNvPicPr>
            <a:picLocks noGrp="1" noRot="1" noChangeAspect="1"/>
          </p:cNvPicPr>
          <p:nvPr>
            <p:ph idx="1"/>
            <a:videoFile r:link="rId2"/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02003" y="1413934"/>
            <a:ext cx="6339994" cy="475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192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147A0-4422-4D07-8D46-6BABA77B580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La vida con un plan  </a:t>
            </a:r>
          </a:p>
        </p:txBody>
      </p:sp>
      <p:pic>
        <p:nvPicPr>
          <p:cNvPr id="6" name="Family_now.mpg" descr="Mpg de una familia ahora">
            <a:hlinkClick r:id="" action="ppaction://media"/>
            <a:extLst>
              <a:ext uri="{FF2B5EF4-FFF2-40B4-BE49-F238E27FC236}">
                <a16:creationId xmlns:a16="http://schemas.microsoft.com/office/drawing/2014/main" id="{69D212AD-EC60-F541-9F09-F76F2B67F612}"/>
              </a:ext>
            </a:extLst>
          </p:cNvPr>
          <p:cNvPicPr>
            <a:picLocks noGrp="1" noChangeAspect="1"/>
          </p:cNvPicPr>
          <p:nvPr>
            <p:ph idx="1"/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81125" y="1825625"/>
            <a:ext cx="638175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53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descr="Icono de marca de verificación.">
            <a:extLst>
              <a:ext uri="{FF2B5EF4-FFF2-40B4-BE49-F238E27FC236}">
                <a16:creationId xmlns:a16="http://schemas.microsoft.com/office/drawing/2014/main" id="{B9D21626-1FB8-7947-B334-F01875256D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67491" y="420091"/>
            <a:ext cx="8788622" cy="1136861"/>
            <a:chOff x="421281" y="420091"/>
            <a:chExt cx="8788622" cy="113686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703D8ED-7E9C-6848-B3CC-166C992E647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92F6BD0-4A04-1649-8B70-5422D76EC83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378234" y="1449822"/>
              <a:ext cx="7817708" cy="107130"/>
            </a:xfrm>
            <a:prstGeom prst="rect">
              <a:avLst/>
            </a:prstGeom>
            <a:solidFill>
              <a:srgbClr val="76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831CE04-80E1-1848-A661-C4777E6A220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4D0AC0-0240-4313-AC76-0071ADA27BE0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420091"/>
            <a:ext cx="7886700" cy="1136861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¡Pruébalo tú! 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1A27C-B203-42B5-9AD5-998CF858FB0A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27090" y="1739729"/>
            <a:ext cx="7292317" cy="4698179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es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Pónganse en parejas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Identifica la </a:t>
            </a:r>
            <a:r>
              <a:rPr lang="es" b="0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rutina</a:t>
            </a: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en la que tu hijo presenta el comportamiento problemático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Identifica la </a:t>
            </a:r>
            <a:r>
              <a:rPr lang="es" b="0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función</a:t>
            </a:r>
            <a:r>
              <a:rPr lang="es" b="0" i="0" u="none" strike="noStrike" dirty="0">
                <a:solidFill>
                  <a:srgbClr val="DB6327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 </a:t>
            </a: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del comportamiento (las estrategias tienen que coincidir con la función) </a:t>
            </a:r>
          </a:p>
          <a:p>
            <a:pPr marL="514350" indent="-514350" rtl="0">
              <a:buClr>
                <a:srgbClr val="C43700"/>
              </a:buClr>
              <a:buFont typeface="+mj-lt"/>
              <a:buAutoNum type="arabicPeriod"/>
            </a:pP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Seleccionen estrategias (algunas de cada categoría): </a:t>
            </a:r>
          </a:p>
          <a:p>
            <a:pPr marL="690563" lvl="1" indent="-227013" rtl="0">
              <a:buClr>
                <a:srgbClr val="76BC21"/>
              </a:buClr>
            </a:pP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Prevención </a:t>
            </a:r>
          </a:p>
          <a:p>
            <a:pPr marL="690563" lvl="1" indent="-227013" rtl="0">
              <a:buClr>
                <a:srgbClr val="76BC21"/>
              </a:buClr>
            </a:pP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Enseñanza </a:t>
            </a:r>
          </a:p>
          <a:p>
            <a:pPr marL="690563" lvl="1" indent="-227013" rtl="0">
              <a:buClr>
                <a:srgbClr val="76BC21"/>
              </a:buClr>
            </a:pPr>
            <a:r>
              <a:rPr lang="es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Responder </a:t>
            </a:r>
          </a:p>
        </p:txBody>
      </p:sp>
      <p:grpSp>
        <p:nvGrpSpPr>
          <p:cNvPr id="9" name="Group 8" descr="Actividad 3 del manual">
            <a:extLst>
              <a:ext uri="{FF2B5EF4-FFF2-40B4-BE49-F238E27FC236}">
                <a16:creationId xmlns:a16="http://schemas.microsoft.com/office/drawing/2014/main" id="{E0CCD05A-1D2A-714F-A7F1-A64E8F807F7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908590" y="5335317"/>
            <a:ext cx="2235410" cy="708102"/>
            <a:chOff x="471204" y="7639664"/>
            <a:chExt cx="2235410" cy="70810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201981-BB92-1C47-A779-29BF377185C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179306" y="7648210"/>
              <a:ext cx="1527308" cy="307777"/>
            </a:xfrm>
            <a:prstGeom prst="rect">
              <a:avLst/>
            </a:prstGeom>
            <a:solidFill>
              <a:srgbClr val="76BC21"/>
            </a:solidFill>
            <a:ln>
              <a:solidFill>
                <a:schemeClr val="tx2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rtl="0"/>
              <a:r>
                <a:rPr lang="es" sz="1400" b="0" i="0" u="none" strike="noStrike">
                  <a:solidFill>
                    <a:srgbClr val="2B3D50"/>
                  </a:solidFill>
                  <a:highlight>
                    <a:srgbClr val="000000">
                      <a:alpha val="0"/>
                    </a:srgbClr>
                  </a:highlight>
                  <a:latin typeface="Arial"/>
                </a:rPr>
                <a:t>Actividad</a:t>
              </a:r>
            </a:p>
          </p:txBody>
        </p:sp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AAA71FD3-64C1-A74C-9773-74B2C6F253FB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204" y="7639664"/>
              <a:ext cx="708102" cy="708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110612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2E990-1E41-4BB7-B08B-9FD7DD46B62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 rtl="0"/>
            <a:r>
              <a:rPr lang="es" sz="32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Soluciones positivas para las familias-</a:t>
            </a:r>
            <a:br>
              <a:rPr lang="es" sz="32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2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¡lo lograron! </a:t>
            </a:r>
          </a:p>
        </p:txBody>
      </p:sp>
      <p:pic>
        <p:nvPicPr>
          <p:cNvPr id="5" name="Content Placeholder 4" descr="Una familia feliz están sentados en un sofá.">
            <a:extLst>
              <a:ext uri="{FF2B5EF4-FFF2-40B4-BE49-F238E27FC236}">
                <a16:creationId xmlns:a16="http://schemas.microsoft.com/office/drawing/2014/main" id="{A80848E3-2EFC-9E42-8D91-BEF5B58AA48C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08" y="1825625"/>
            <a:ext cx="6524983" cy="4351338"/>
          </a:xfrm>
        </p:spPr>
      </p:pic>
    </p:spTree>
    <p:extLst>
      <p:ext uri="{BB962C8B-B14F-4D97-AF65-F5344CB8AC3E}">
        <p14:creationId xmlns:p14="http://schemas.microsoft.com/office/powerpoint/2010/main" val="398574842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109803214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iño con anteojos mira hacia la derecha con el dedo en su barbilla como si estuviese pensando.">
            <a:extLst>
              <a:ext uri="{FF2B5EF4-FFF2-40B4-BE49-F238E27FC236}">
                <a16:creationId xmlns:a16="http://schemas.microsoft.com/office/drawing/2014/main" id="{11839A2D-5076-E14E-AA69-9097E89D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8"/>
          <a:stretch>
            <a:fillRect/>
          </a:stretch>
        </p:blipFill>
        <p:spPr>
          <a:xfrm>
            <a:off x="0" y="-64029"/>
            <a:ext cx="9143999" cy="6922029"/>
          </a:xfrm>
          <a:prstGeom prst="rect">
            <a:avLst/>
          </a:prstGeom>
        </p:spPr>
      </p:pic>
      <p:pic>
        <p:nvPicPr>
          <p:cNvPr id="7" name="Picture 6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9D08EB22-FEF1-C84C-871D-70D37F025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5" b="2035"/>
          <a:stretch>
            <a:fillRect/>
          </a:stretch>
        </p:blipFill>
        <p:spPr>
          <a:xfrm>
            <a:off x="0" y="5854700"/>
            <a:ext cx="9144000" cy="1003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1F1786-899E-4BC2-A9A6-283B21B39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¿Qué pasa hoy?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E8166-FA31-4C5F-B7B6-13FFE6FAA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6301" y="1825625"/>
            <a:ext cx="5099050" cy="4029075"/>
          </a:xfrm>
        </p:spPr>
        <p:txBody>
          <a:bodyPr>
            <a:noAutofit/>
          </a:bodyPr>
          <a:lstStyle/>
          <a:p>
            <a:pPr lvl="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Reflexiones de aplícalo y pruébalo </a:t>
            </a:r>
          </a:p>
          <a:p>
            <a:pPr lvl="0"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Afirmaciones </a:t>
            </a:r>
          </a:p>
          <a:p>
            <a:pPr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Arial"/>
              </a:rPr>
              <a:t>Sé un detective </a:t>
            </a:r>
            <a:endParaRPr lang="en-US" dirty="0"/>
          </a:p>
          <a:p>
            <a:pPr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Arial"/>
              </a:rPr>
              <a:t>Elaborar un plan  </a:t>
            </a:r>
            <a:endParaRPr lang="en-US" dirty="0"/>
          </a:p>
          <a:p>
            <a:pPr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Arial"/>
              </a:rPr>
              <a:t>Conoce a Brendan</a:t>
            </a:r>
          </a:p>
          <a:p>
            <a:pPr rtl="0">
              <a:buClr>
                <a:srgbClr val="C43700"/>
              </a:buClr>
              <a:buFont typeface="Wingdings" pitchFamily="2" charset="2"/>
              <a:buChar char="ü"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  <a:cs typeface="Arial"/>
              </a:rPr>
              <a:t>Hacer tu propio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64163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Icono de marca de verificación.">
            <a:extLst>
              <a:ext uri="{FF2B5EF4-FFF2-40B4-BE49-F238E27FC236}">
                <a16:creationId xmlns:a16="http://schemas.microsoft.com/office/drawing/2014/main" id="{9E9E66AA-D582-0B42-A79D-F771C261A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7491" y="420091"/>
            <a:ext cx="8788622" cy="1136861"/>
            <a:chOff x="421281" y="420091"/>
            <a:chExt cx="8788622" cy="113686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FD747A-163F-7A44-A900-58DDD1EF51B0}"/>
                </a:ext>
              </a:extLst>
            </p:cNvPr>
            <p:cNvSpPr/>
            <p:nvPr/>
          </p:nvSpPr>
          <p:spPr>
            <a:xfrm>
              <a:off x="1392195" y="42009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998B89B-98B9-8647-82AB-CB35FE6E39ED}"/>
                </a:ext>
              </a:extLst>
            </p:cNvPr>
            <p:cNvSpPr/>
            <p:nvPr/>
          </p:nvSpPr>
          <p:spPr>
            <a:xfrm>
              <a:off x="1371458" y="1449822"/>
              <a:ext cx="7817708" cy="1071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2432BF5-3598-7C41-9830-C23A46C21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281" y="420091"/>
              <a:ext cx="1136861" cy="113686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2C1B058-C443-43B7-9DB8-E6DFF3D2D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351" y="365129"/>
            <a:ext cx="7304190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Reflexión de aplícalo y pruébalo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29B6D7-BEEC-C64C-9173-B313A1E62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660" y="1973521"/>
            <a:ext cx="3868340" cy="8239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4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Cómo van las cosas </a:t>
            </a:r>
            <a:br>
              <a:rPr lang="es" sz="24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en casa</a:t>
            </a:r>
          </a:p>
        </p:txBody>
      </p:sp>
      <p:pic>
        <p:nvPicPr>
          <p:cNvPr id="20" name="Picture 19" descr="thought bubble">
            <a:extLst>
              <a:ext uri="{FF2B5EF4-FFF2-40B4-BE49-F238E27FC236}">
                <a16:creationId xmlns:a16="http://schemas.microsoft.com/office/drawing/2014/main" id="{1C00EA6D-8F23-A74B-95F9-D31D8E1C3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08" y="2636610"/>
            <a:ext cx="3485947" cy="2945039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3E06E57-4CAD-1C45-87A6-11C887057CCA}"/>
              </a:ext>
            </a:extLst>
          </p:cNvPr>
          <p:cNvSpPr txBox="1"/>
          <p:nvPr/>
        </p:nvSpPr>
        <p:spPr>
          <a:xfrm>
            <a:off x="897145" y="3260775"/>
            <a:ext cx="3194033" cy="18575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¿Qué estrategias han empezado a usar? </a:t>
            </a:r>
          </a:p>
          <a:p>
            <a:pPr marL="0" indent="0" algn="ctr" rtl="0">
              <a:buNone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¿Están funcionando?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EFDE95E-8420-5047-8027-98C5EB2DE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72000" y="1973521"/>
            <a:ext cx="3887391" cy="8239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0"/>
            <a:r>
              <a:rPr lang="es" sz="24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Consecuencias lógicas</a:t>
            </a:r>
          </a:p>
        </p:txBody>
      </p:sp>
      <p:pic>
        <p:nvPicPr>
          <p:cNvPr id="18" name="Picture 17" descr="thought bubble">
            <a:extLst>
              <a:ext uri="{FF2B5EF4-FFF2-40B4-BE49-F238E27FC236}">
                <a16:creationId xmlns:a16="http://schemas.microsoft.com/office/drawing/2014/main" id="{56C82242-3FB7-7848-A248-DA7D9600E4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87296" y="2648483"/>
            <a:ext cx="3386258" cy="2981437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9510934-C39C-994B-A262-977D2C7C516C}"/>
              </a:ext>
            </a:extLst>
          </p:cNvPr>
          <p:cNvSpPr txBox="1"/>
          <p:nvPr/>
        </p:nvSpPr>
        <p:spPr>
          <a:xfrm>
            <a:off x="5413841" y="3260775"/>
            <a:ext cx="2947176" cy="21184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Clr>
                <a:schemeClr val="accent5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None/>
            </a:pPr>
            <a:r>
              <a:rPr lang="es" sz="24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¿Cómo reaccionó</a:t>
            </a:r>
            <a:br>
              <a:rPr lang="es" sz="24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tu hijo?</a:t>
            </a:r>
          </a:p>
          <a:p>
            <a:pPr marL="0" indent="0" algn="ctr" rtl="0">
              <a:buNone/>
            </a:pPr>
            <a:r>
              <a:rPr lang="es" sz="24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¿Cómo te </a:t>
            </a:r>
            <a:br>
              <a:rPr lang="es" sz="24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4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hizo sentir?</a:t>
            </a:r>
          </a:p>
        </p:txBody>
      </p:sp>
      <p:pic>
        <p:nvPicPr>
          <p:cNvPr id="30" name="Picture 29" descr="Niño pequeño pensando.">
            <a:extLst>
              <a:ext uri="{FF2B5EF4-FFF2-40B4-BE49-F238E27FC236}">
                <a16:creationId xmlns:a16="http://schemas.microsoft.com/office/drawing/2014/main" id="{27A8F1EF-37CE-8F44-BFD2-D04F8F4C8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711" b="99031" l="18941" r="95693">
                        <a14:foregroundMark x1="24666" y1="79645" x2="18967" y2="97617"/>
                        <a14:foregroundMark x1="18967" y1="97617" x2="26297" y2="99879"/>
                        <a14:foregroundMark x1="26297" y1="99879" x2="29481" y2="90509"/>
                        <a14:foregroundMark x1="29481" y1="90509" x2="25067" y2="80089"/>
                        <a14:foregroundMark x1="45613" y1="71931" x2="39058" y2="74798"/>
                        <a14:foregroundMark x1="39058" y1="74798" x2="36356" y2="84087"/>
                        <a14:foregroundMark x1="36356" y1="84087" x2="38657" y2="93296"/>
                        <a14:foregroundMark x1="38657" y1="93296" x2="44890" y2="97294"/>
                        <a14:foregroundMark x1="44890" y1="97294" x2="52648" y2="97900"/>
                        <a14:foregroundMark x1="52648" y1="97900" x2="57785" y2="92044"/>
                        <a14:foregroundMark x1="57785" y1="92044" x2="59256" y2="81543"/>
                        <a14:foregroundMark x1="59256" y1="81543" x2="55591" y2="72294"/>
                        <a14:foregroundMark x1="55591" y1="72294" x2="53906" y2="84128"/>
                        <a14:foregroundMark x1="53906" y1="84128" x2="48930" y2="77262"/>
                        <a14:foregroundMark x1="48930" y1="77262" x2="49893" y2="89822"/>
                        <a14:foregroundMark x1="49893" y1="89822" x2="47004" y2="80210"/>
                        <a14:foregroundMark x1="47004" y1="80210" x2="40423" y2="81866"/>
                        <a14:foregroundMark x1="40423" y1="81866" x2="39888" y2="88207"/>
                        <a14:foregroundMark x1="37935" y1="77544" x2="48315" y2="79645"/>
                        <a14:foregroundMark x1="73515" y1="71284" x2="80070" y2="73304"/>
                        <a14:foregroundMark x1="80070" y1="73304" x2="85982" y2="78635"/>
                        <a14:foregroundMark x1="85982" y1="78635" x2="90128" y2="86470"/>
                        <a14:foregroundMark x1="90128" y1="86470" x2="96014" y2="91721"/>
                        <a14:foregroundMark x1="96014" y1="91721" x2="91145" y2="99919"/>
                        <a14:foregroundMark x1="91145" y1="99919" x2="58507" y2="98465"/>
                        <a14:foregroundMark x1="58507" y1="98465" x2="54896" y2="90024"/>
                        <a14:foregroundMark x1="54896" y1="90024" x2="60059" y2="82310"/>
                        <a14:foregroundMark x1="60059" y1="82310" x2="72820" y2="72536"/>
                        <a14:foregroundMark x1="22579" y1="86147" x2="20011" y2="95153"/>
                        <a14:foregroundMark x1="20011" y1="95153" x2="23274" y2="85662"/>
                        <a14:foregroundMark x1="23274" y1="85662" x2="23274" y2="85299"/>
                        <a14:foregroundMark x1="21054" y1="89903" x2="18994" y2="99111"/>
                        <a14:foregroundMark x1="18994" y1="99111" x2="21482" y2="91155"/>
                        <a14:foregroundMark x1="93312" y1="89459" x2="95693" y2="98708"/>
                        <a14:foregroundMark x1="95693" y1="98708" x2="90209" y2="93134"/>
                        <a14:foregroundMark x1="90209" y1="93134" x2="90262" y2="92205"/>
                        <a14:foregroundMark x1="49706" y1="18619" x2="55457" y2="13732"/>
                        <a14:foregroundMark x1="55457" y1="13732" x2="61985" y2="13813"/>
                        <a14:foregroundMark x1="61985" y1="13813" x2="68004" y2="17165"/>
                        <a14:foregroundMark x1="68004" y1="17165" x2="51498" y2="18215"/>
                        <a14:foregroundMark x1="51498" y1="18215" x2="58935" y2="15711"/>
                        <a14:foregroundMark x1="58935" y1="15711" x2="65918" y2="17609"/>
                        <a14:backgroundMark x1="31434" y1="84047" x2="34243" y2="74758"/>
                        <a14:backgroundMark x1="34243" y1="74758" x2="46522" y2="68821"/>
                        <a14:backgroundMark x1="46522" y1="68821" x2="39995" y2="71809"/>
                        <a14:backgroundMark x1="39995" y1="71809" x2="34564" y2="77585"/>
                        <a14:backgroundMark x1="34564" y1="77585" x2="32691" y2="82795"/>
                        <a14:backgroundMark x1="46522" y1="68174" x2="46121" y2="70032"/>
                        <a14:backgroundMark x1="46790" y1="70477" x2="47084" y2="70234"/>
                        <a14:backgroundMark x1="49706" y1="64620" x2="49973" y2="64176"/>
                        <a14:backgroundMark x1="49973" y1="66276" x2="49973" y2="65428"/>
                        <a14:backgroundMark x1="50268" y1="66478" x2="49706" y2="66276"/>
                        <a14:backgroundMark x1="49973" y1="66478" x2="50268" y2="66478"/>
                        <a14:backgroundMark x1="46790" y1="71082" x2="47619" y2="69426"/>
                        <a14:backgroundMark x1="46950" y1="70679" x2="48315" y2="69184"/>
                        <a14:backgroundMark x1="48181" y1="70234" x2="49839" y2="68376"/>
                        <a14:backgroundMark x1="47780" y1="69426" x2="49706" y2="67326"/>
                        <a14:backgroundMark x1="45559" y1="71082" x2="46522" y2="7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8995"/>
          <a:stretch>
            <a:fillRect/>
          </a:stretch>
        </p:blipFill>
        <p:spPr>
          <a:xfrm>
            <a:off x="2494162" y="3755224"/>
            <a:ext cx="4269838" cy="310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1608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7720D-25BB-4061-B14F-940918706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Afirmaciones </a:t>
            </a:r>
          </a:p>
        </p:txBody>
      </p:sp>
      <p:graphicFrame>
        <p:nvGraphicFramePr>
          <p:cNvPr id="8" name="Content Placeholder 2" descr="list of affirmation descriptors">
            <a:extLst>
              <a:ext uri="{FF2B5EF4-FFF2-40B4-BE49-F238E27FC236}">
                <a16:creationId xmlns:a16="http://schemas.microsoft.com/office/drawing/2014/main" id="{2750FAA1-6246-4DA8-B902-43F932B088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5655245"/>
              </p:ext>
            </p:extLst>
          </p:nvPr>
        </p:nvGraphicFramePr>
        <p:xfrm>
          <a:off x="628650" y="1570042"/>
          <a:ext cx="7886700" cy="2771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7" name="Straight Connector 16" descr="Línea divisora">
            <a:extLst>
              <a:ext uri="{FF2B5EF4-FFF2-40B4-BE49-F238E27FC236}">
                <a16:creationId xmlns:a16="http://schemas.microsoft.com/office/drawing/2014/main" id="{15E8358C-FE3C-5944-87C6-462753C40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92175" y="4406900"/>
            <a:ext cx="7359650" cy="0"/>
          </a:xfrm>
          <a:prstGeom prst="line">
            <a:avLst/>
          </a:prstGeom>
          <a:ln w="12700">
            <a:solidFill>
              <a:srgbClr val="C43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789B3BA-D7BD-E34A-8DE6-590B87BE35DB}"/>
              </a:ext>
            </a:extLst>
          </p:cNvPr>
          <p:cNvSpPr/>
          <p:nvPr/>
        </p:nvSpPr>
        <p:spPr>
          <a:xfrm>
            <a:off x="1260475" y="4785429"/>
            <a:ext cx="6623050" cy="13849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0"/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¡Toma nota! </a:t>
            </a:r>
          </a:p>
          <a:p>
            <a:pPr algn="ctr" rtl="0"/>
            <a:r>
              <a:rPr lang="es" sz="2800" b="0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Reflexiona sobre los cambios que has hecho o tus iniciativas con tu hijo.</a:t>
            </a:r>
          </a:p>
        </p:txBody>
      </p:sp>
    </p:spTree>
    <p:extLst>
      <p:ext uri="{BB962C8B-B14F-4D97-AF65-F5344CB8AC3E}">
        <p14:creationId xmlns:p14="http://schemas.microsoft.com/office/powerpoint/2010/main" val="387358910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iña con cara de frustración. ">
            <a:extLst>
              <a:ext uri="{FF2B5EF4-FFF2-40B4-BE49-F238E27FC236}">
                <a16:creationId xmlns:a16="http://schemas.microsoft.com/office/drawing/2014/main" id="{314DEC19-C93E-E04C-B80A-742C73F3F4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" r="26843"/>
          <a:stretch>
            <a:fillRect/>
          </a:stretch>
        </p:blipFill>
        <p:spPr>
          <a:xfrm>
            <a:off x="1796603" y="0"/>
            <a:ext cx="7347397" cy="6858000"/>
          </a:xfrm>
          <a:prstGeom prst="rect">
            <a:avLst/>
          </a:prstGeom>
        </p:spPr>
      </p:pic>
      <p:sp>
        <p:nvSpPr>
          <p:cNvPr id="8" name="Rectangle 7" descr="Cuadro de fondo en blanco &#10;">
            <a:extLst>
              <a:ext uri="{FF2B5EF4-FFF2-40B4-BE49-F238E27FC236}">
                <a16:creationId xmlns:a16="http://schemas.microsoft.com/office/drawing/2014/main" id="{2781417D-D1BE-7B4F-A293-2A7584ADC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2" y="-69850"/>
            <a:ext cx="5943602" cy="6927850"/>
          </a:xfrm>
          <a:prstGeom prst="rect">
            <a:avLst/>
          </a:prstGeom>
          <a:gradFill>
            <a:gsLst>
              <a:gs pos="34000">
                <a:schemeClr val="bg1"/>
              </a:gs>
              <a:gs pos="73000">
                <a:srgbClr val="FFFFFF">
                  <a:alpha val="87000"/>
                </a:srgbClr>
              </a:gs>
              <a:gs pos="95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wrap="square" rtlCol="0" anchor="ctr">
            <a:noAutofit/>
          </a:bodyPr>
          <a:lstStyle/>
          <a:p>
            <a:pPr algn="l"/>
            <a:endParaRPr lang="en-US"/>
          </a:p>
        </p:txBody>
      </p:sp>
      <p:pic>
        <p:nvPicPr>
          <p:cNvPr id="11" name="Picture 10" descr="Logo de NCPMI hacia la izquierda e ilustración de una ciudad en la derecha.">
            <a:extLst>
              <a:ext uri="{FF2B5EF4-FFF2-40B4-BE49-F238E27FC236}">
                <a16:creationId xmlns:a16="http://schemas.microsoft.com/office/drawing/2014/main" id="{242382E0-5549-7E4A-8AE8-286C05A91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84" b="2035"/>
          <a:stretch>
            <a:fillRect/>
          </a:stretch>
        </p:blipFill>
        <p:spPr>
          <a:xfrm>
            <a:off x="0" y="5905500"/>
            <a:ext cx="9144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22F186-0739-4955-84F3-BB7581AAB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3771900" cy="1325563"/>
          </a:xfrm>
        </p:spPr>
        <p:txBody>
          <a:bodyPr>
            <a:noAutofit/>
          </a:bodyPr>
          <a:lstStyle/>
          <a:p>
            <a:pPr rtl="0"/>
            <a:r>
              <a:rPr lang="es" sz="32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Comportamiento problemático: </a:t>
            </a:r>
            <a:br>
              <a:rPr lang="es" sz="32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</a:br>
            <a:r>
              <a:rPr lang="es" sz="3200" b="1" i="0" u="none" strike="noStrike" dirty="0">
                <a:solidFill>
                  <a:srgbClr val="2B3D50"/>
                </a:solidFill>
                <a:highlight>
                  <a:srgbClr val="000000">
                    <a:alpha val="0"/>
                  </a:srgbClr>
                </a:highlight>
                <a:latin typeface="Century Gothic"/>
              </a:rPr>
              <a:t>lo que sabemos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3093D-8505-445F-BD13-6AEDD0AB9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25671"/>
            <a:ext cx="3771900" cy="3779830"/>
          </a:xfrm>
        </p:spPr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Sucede cuando los niños no tienen habilidades lingüísticas o sociales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Sucede cuando los niños están estresados (cansados, hambrientos, enfermos, con otras expectativas)</a:t>
            </a:r>
          </a:p>
          <a:p>
            <a:pPr rtl="0">
              <a:buClr>
                <a:srgbClr val="C43700"/>
              </a:buClr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El comportamiento problemático funciona</a:t>
            </a:r>
          </a:p>
        </p:txBody>
      </p:sp>
    </p:spTree>
    <p:extLst>
      <p:ext uri="{BB962C8B-B14F-4D97-AF65-F5344CB8AC3E}">
        <p14:creationId xmlns:p14="http://schemas.microsoft.com/office/powerpoint/2010/main" val="123018823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828FC-386C-4B30-B1DF-239D3DD60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 comportamiento puede significar muchas cosas 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11B51726-2F98-6A47-9ADF-01E80A8153E3}"/>
              </a:ext>
            </a:extLst>
          </p:cNvPr>
          <p:cNvSpPr/>
          <p:nvPr/>
        </p:nvSpPr>
        <p:spPr>
          <a:xfrm>
            <a:off x="1040405" y="1937277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  <a:t>"Quiero que me prestes atención."</a:t>
            </a:r>
          </a:p>
        </p:txBody>
      </p:sp>
      <p:sp>
        <p:nvSpPr>
          <p:cNvPr id="21" name="Rectangle 20" descr="Icono de megáfono">
            <a:extLst>
              <a:ext uri="{FF2B5EF4-FFF2-40B4-BE49-F238E27FC236}">
                <a16:creationId xmlns:a16="http://schemas.microsoft.com/office/drawing/2014/main" id="{4D465E2F-CFA4-3C49-BA35-98BD98B2E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7908" y="1495907"/>
            <a:ext cx="1067892" cy="1220757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985" r="-8696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C4222382-B191-1E4D-A3CA-9CDEB6BACE46}"/>
              </a:ext>
            </a:extLst>
          </p:cNvPr>
          <p:cNvSpPr/>
          <p:nvPr/>
        </p:nvSpPr>
        <p:spPr>
          <a:xfrm>
            <a:off x="5063167" y="1937277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  <a:t>"Quiero ese (juguete, comida, pintura, etc.)."</a:t>
            </a:r>
          </a:p>
        </p:txBody>
      </p:sp>
      <p:sp>
        <p:nvSpPr>
          <p:cNvPr id="27" name="Rectangle 26" descr="Icono de un cono de helado">
            <a:extLst>
              <a:ext uri="{FF2B5EF4-FFF2-40B4-BE49-F238E27FC236}">
                <a16:creationId xmlns:a16="http://schemas.microsoft.com/office/drawing/2014/main" id="{587ED27A-D551-4745-88AF-7415348F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91077" y="1649519"/>
            <a:ext cx="905931" cy="1133859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12CCEC87-133A-D743-B401-3D2236DDC03E}"/>
              </a:ext>
            </a:extLst>
          </p:cNvPr>
          <p:cNvSpPr/>
          <p:nvPr/>
        </p:nvSpPr>
        <p:spPr>
          <a:xfrm>
            <a:off x="1040405" y="3377100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  <a:t>"Quiero </a:t>
            </a:r>
            <a:b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  <a:t>jugar contigo."</a:t>
            </a:r>
          </a:p>
        </p:txBody>
      </p:sp>
      <p:sp>
        <p:nvSpPr>
          <p:cNvPr id="29" name="Rectangle 28" descr="Icono de casa de jugar">
            <a:extLst>
              <a:ext uri="{FF2B5EF4-FFF2-40B4-BE49-F238E27FC236}">
                <a16:creationId xmlns:a16="http://schemas.microsoft.com/office/drawing/2014/main" id="{3E99AD26-0A07-FB4E-9031-0EF7AD2BDC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7908" y="3167446"/>
            <a:ext cx="1019572" cy="947550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1368" r="-136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AD228719-F803-1849-91E8-29F6D6F5AE6D}"/>
              </a:ext>
            </a:extLst>
          </p:cNvPr>
          <p:cNvSpPr/>
          <p:nvPr/>
        </p:nvSpPr>
        <p:spPr>
          <a:xfrm>
            <a:off x="5063167" y="3377100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  <a:t>"No quiero dejar de hacer lo que estoy haciendo."</a:t>
            </a:r>
          </a:p>
        </p:txBody>
      </p:sp>
      <p:sp>
        <p:nvSpPr>
          <p:cNvPr id="31" name="Rectangle 30" descr="Icono del símbolo universal de no">
            <a:extLst>
              <a:ext uri="{FF2B5EF4-FFF2-40B4-BE49-F238E27FC236}">
                <a16:creationId xmlns:a16="http://schemas.microsoft.com/office/drawing/2014/main" id="{C5BB6E94-FA2B-134C-AE66-9F049617B7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11726" y="3142045"/>
            <a:ext cx="847724" cy="987109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11118" r="-1098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F2AAB4F3-DAD3-A14D-8225-2C70A0C3BE90}"/>
              </a:ext>
            </a:extLst>
          </p:cNvPr>
          <p:cNvSpPr/>
          <p:nvPr/>
        </p:nvSpPr>
        <p:spPr>
          <a:xfrm>
            <a:off x="3051786" y="4816924"/>
            <a:ext cx="3659921" cy="1143725"/>
          </a:xfrm>
          <a:custGeom>
            <a:avLst/>
            <a:gdLst>
              <a:gd name="connsiteX0" fmla="*/ 0 w 3659921"/>
              <a:gd name="connsiteY0" fmla="*/ 0 h 1143725"/>
              <a:gd name="connsiteX1" fmla="*/ 3659921 w 3659921"/>
              <a:gd name="connsiteY1" fmla="*/ 0 h 1143725"/>
              <a:gd name="connsiteX2" fmla="*/ 3659921 w 3659921"/>
              <a:gd name="connsiteY2" fmla="*/ 1143725 h 1143725"/>
              <a:gd name="connsiteX3" fmla="*/ 0 w 3659921"/>
              <a:gd name="connsiteY3" fmla="*/ 1143725 h 1143725"/>
              <a:gd name="connsiteX4" fmla="*/ 0 w 3659921"/>
              <a:gd name="connsiteY4" fmla="*/ 0 h 114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9920" h="1143725">
                <a:moveTo>
                  <a:pt x="0" y="0"/>
                </a:moveTo>
                <a:lnTo>
                  <a:pt x="3659921" y="0"/>
                </a:lnTo>
                <a:lnTo>
                  <a:pt x="3659921" y="1143725"/>
                </a:lnTo>
                <a:lnTo>
                  <a:pt x="0" y="114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4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2960" tIns="95250" rIns="91440" bIns="95250" numCol="1" spcCol="1270" anchor="ctr" anchorCtr="0">
            <a:noAutofit/>
          </a:bodyPr>
          <a:lstStyle/>
          <a:p>
            <a:pPr marL="0" lvl="0" indent="0" algn="ctr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  <a:t>"¡No quiero </a:t>
            </a:r>
            <a:b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2500" b="0" i="0" u="none" strike="noStrike" kern="1200">
                <a:highlight>
                  <a:srgbClr val="000000">
                    <a:alpha val="0"/>
                  </a:srgbClr>
                </a:highlight>
                <a:latin typeface="Arial"/>
              </a:rPr>
              <a:t>recoger!"</a:t>
            </a:r>
          </a:p>
        </p:txBody>
      </p:sp>
      <p:sp>
        <p:nvSpPr>
          <p:cNvPr id="33" name="Rectangle 32" descr="Icono del símbolo x">
            <a:extLst>
              <a:ext uri="{FF2B5EF4-FFF2-40B4-BE49-F238E27FC236}">
                <a16:creationId xmlns:a16="http://schemas.microsoft.com/office/drawing/2014/main" id="{E61FDE0C-A76E-C549-96AF-FCE6DB254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14650" y="4600919"/>
            <a:ext cx="844550" cy="1005084"/>
          </a:xfrm>
          <a:prstGeom prst="rect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10232" r="-9768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3494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6E576-7A5E-431E-A259-0776A695C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Elaborar un plan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AB5BD-CDB4-4AAD-9FB4-BC5D56C9D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30127"/>
            <a:ext cx="7814014" cy="4383673"/>
          </a:xfrm>
        </p:spPr>
        <p:txBody>
          <a:bodyPr>
            <a:noAutofit/>
          </a:bodyPr>
          <a:lstStyle/>
          <a:p>
            <a:pPr marL="0" indent="0" algn="ctr" rtl="0">
              <a:buNone/>
            </a:pPr>
            <a:r>
              <a:rPr lang="es" sz="2800" b="1" i="0" u="none" strike="noStrike" dirty="0">
                <a:solidFill>
                  <a:srgbClr val="C437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Tres partes esenciales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Diagram 4" descr="Prevent/Teach/Responses graphic">
            <a:extLst>
              <a:ext uri="{FF2B5EF4-FFF2-40B4-BE49-F238E27FC236}">
                <a16:creationId xmlns:a16="http://schemas.microsoft.com/office/drawing/2014/main" id="{58E32C75-6800-4897-A220-AE7F12C50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980317"/>
              </p:ext>
            </p:extLst>
          </p:nvPr>
        </p:nvGraphicFramePr>
        <p:xfrm>
          <a:off x="741100" y="2072431"/>
          <a:ext cx="7886699" cy="3770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091091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xt&#10;&#10;Description automatically generated with medium confidence">
            <a:extLst>
              <a:ext uri="{FF2B5EF4-FFF2-40B4-BE49-F238E27FC236}">
                <a16:creationId xmlns:a16="http://schemas.microsoft.com/office/drawing/2014/main" id="{235053DF-4DEB-E1E7-34BD-0D7B66820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36" y="365129"/>
            <a:ext cx="4514273" cy="5842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7AC06-B89D-4058-8E54-AF4C8B6E3F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7999" y="1600200"/>
            <a:ext cx="3122659" cy="4106246"/>
          </a:xfrm>
        </p:spPr>
        <p:txBody>
          <a:bodyPr>
            <a:noAutofit/>
          </a:bodyPr>
          <a:lstStyle/>
          <a:p>
            <a:pPr marL="0" indent="0" rtl="0">
              <a:buNone/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Minimiza la posibilidad de que tu hijo tenga un comportamiento problemático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45E50D-D407-4ADC-828C-05A3FB96F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8338" y="365129"/>
            <a:ext cx="3507012" cy="1325563"/>
          </a:xfrm>
        </p:spPr>
        <p:txBody>
          <a:bodyPr>
            <a:noAutofit/>
          </a:bodyPr>
          <a:lstStyle/>
          <a:p>
            <a:pPr rtl="0"/>
            <a:r>
              <a:rPr lang="es" sz="3600" b="1" i="0" u="none" strike="noStrike">
                <a:highlight>
                  <a:srgbClr val="000000">
                    <a:alpha val="0"/>
                  </a:srgbClr>
                </a:highlight>
                <a:latin typeface="Century Gothic"/>
              </a:rPr>
              <a:t>Prevención </a:t>
            </a:r>
          </a:p>
        </p:txBody>
      </p:sp>
    </p:spTree>
    <p:extLst>
      <p:ext uri="{BB962C8B-B14F-4D97-AF65-F5344CB8AC3E}">
        <p14:creationId xmlns:p14="http://schemas.microsoft.com/office/powerpoint/2010/main" val="64387654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03027-C143-498A-90D7-B980BA82D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rtl="0"/>
            <a:r>
              <a:rPr lang="es" sz="3600" b="1" i="0" u="none" strike="noStrike" dirty="0">
                <a:highlight>
                  <a:srgbClr val="000000">
                    <a:alpha val="0"/>
                  </a:srgbClr>
                </a:highlight>
                <a:latin typeface="Century Gothic"/>
              </a:rPr>
              <a:t>Enseña nuevas habilidades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24101C-DE5E-47B5-AA29-DEFC6C0D753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Pide un turno 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Pide un objeto 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Pide una actividad 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Pide ayuda 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Pide un abrazo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B75F89-B48A-4CD8-991F-2D08E2095EA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Pide retirarte 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Di "No"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Di "No quiero"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Toma una decisión</a:t>
            </a:r>
          </a:p>
          <a:p>
            <a:pPr rtl="0">
              <a:buClr>
                <a:srgbClr val="C43700"/>
              </a:buClr>
            </a:pPr>
            <a:r>
              <a:rPr lang="es" sz="28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Sigue un programa </a:t>
            </a:r>
          </a:p>
        </p:txBody>
      </p:sp>
    </p:spTree>
    <p:extLst>
      <p:ext uri="{BB962C8B-B14F-4D97-AF65-F5344CB8AC3E}">
        <p14:creationId xmlns:p14="http://schemas.microsoft.com/office/powerpoint/2010/main" val="250920058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4.95.42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heme/theme1.xml><?xml version="1.0" encoding="utf-8"?>
<a:theme xmlns:a="http://schemas.openxmlformats.org/drawingml/2006/main" name="Office Theme">
  <a:themeElements>
    <a:clrScheme name="NCPMI">
      <a:dk1>
        <a:srgbClr val="000000"/>
      </a:dk1>
      <a:lt1>
        <a:sysClr val="window" lastClr="FFFFFF"/>
      </a:lt1>
      <a:dk2>
        <a:srgbClr val="2B3D50"/>
      </a:dk2>
      <a:lt2>
        <a:srgbClr val="E7E6E6"/>
      </a:lt2>
      <a:accent1>
        <a:srgbClr val="DB6327"/>
      </a:accent1>
      <a:accent2>
        <a:srgbClr val="008EA9"/>
      </a:accent2>
      <a:accent3>
        <a:srgbClr val="A5A5A5"/>
      </a:accent3>
      <a:accent4>
        <a:srgbClr val="75BD43"/>
      </a:accent4>
      <a:accent5>
        <a:srgbClr val="FFD100"/>
      </a:accent5>
      <a:accent6>
        <a:srgbClr val="2B3D50"/>
      </a:accent6>
      <a:hlink>
        <a:srgbClr val="008EA9"/>
      </a:hlink>
      <a:folHlink>
        <a:srgbClr val="DB6327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sitiveSolutions_Session 1_1.19.2020" id="{66186FC8-CDBB-450A-B068-D86157981176}" vid="{B8422A05-D5F2-4E4E-8359-3C3AEF1D5F0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PositiveSolutions_Session 1_1.19.2020</Template>
  <TotalTime>2215</TotalTime>
  <Words>534</Words>
  <Application>Microsoft Office PowerPoint</Application>
  <PresentationFormat>On-screen Show (4:3)</PresentationFormat>
  <Paragraphs>79</Paragraphs>
  <Slides>18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</vt:lpstr>
      <vt:lpstr>Office Theme</vt:lpstr>
      <vt:lpstr>Sesión 7:  Combinarlo todo con un plan</vt:lpstr>
      <vt:lpstr>¿Qué pasa hoy? </vt:lpstr>
      <vt:lpstr>Reflexión de aplícalo y pruébalo </vt:lpstr>
      <vt:lpstr>Afirmaciones </vt:lpstr>
      <vt:lpstr>Comportamiento problemático:  lo que sabemos</vt:lpstr>
      <vt:lpstr>El comportamiento puede significar muchas cosas </vt:lpstr>
      <vt:lpstr>Elaborar un plan </vt:lpstr>
      <vt:lpstr>Prevención </vt:lpstr>
      <vt:lpstr>Enseña nuevas habilidades </vt:lpstr>
      <vt:lpstr>Estrategias para enseñar  nuevas habilidades </vt:lpstr>
      <vt:lpstr>Nuevas respuestas: ¿Cómo respondo cuando tiene lugar  el comportamiento problemático? </vt:lpstr>
      <vt:lpstr>Brendan antes  </vt:lpstr>
      <vt:lpstr>La vida antes de un plan </vt:lpstr>
      <vt:lpstr>La rutina con un plan</vt:lpstr>
      <vt:lpstr>La vida con un plan  </vt:lpstr>
      <vt:lpstr>¡Pruébalo tú!  </vt:lpstr>
      <vt:lpstr>Soluciones positivas para las familias- ¡lo lograron! 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7:  Putting it all Together in a Plan</dc:title>
  <dc:creator>von der Embse, Meghan</dc:creator>
  <cp:lastModifiedBy>Dayanara Hudson</cp:lastModifiedBy>
  <cp:revision>107</cp:revision>
  <dcterms:created xsi:type="dcterms:W3CDTF">2021-02-03T19:58:35Z</dcterms:created>
  <dcterms:modified xsi:type="dcterms:W3CDTF">2022-05-10T16:05:58Z</dcterms:modified>
</cp:coreProperties>
</file>