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89" r:id="rId3"/>
    <p:sldId id="262" r:id="rId4"/>
    <p:sldId id="263" r:id="rId5"/>
    <p:sldId id="274" r:id="rId6"/>
    <p:sldId id="275" r:id="rId7"/>
    <p:sldId id="282" r:id="rId8"/>
    <p:sldId id="281" r:id="rId9"/>
    <p:sldId id="276" r:id="rId10"/>
    <p:sldId id="277" r:id="rId11"/>
    <p:sldId id="284" r:id="rId12"/>
    <p:sldId id="279" r:id="rId13"/>
    <p:sldId id="285" r:id="rId14"/>
    <p:sldId id="268" r:id="rId15"/>
    <p:sldId id="269" r:id="rId16"/>
    <p:sldId id="286" r:id="rId17"/>
    <p:sldId id="287" r:id="rId18"/>
    <p:sldId id="271" r:id="rId19"/>
    <p:sldId id="288" r:id="rId20"/>
    <p:sldId id="273" r:id="rId21"/>
    <p:sldId id="259" r:id="rId22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 der Embse, Meghan" initials="vdEM" lastIdx="0" clrIdx="0">
    <p:extLst>
      <p:ext uri="{19B8F6BF-5375-455C-9EA6-DF929625EA0E}">
        <p15:presenceInfo xmlns:p15="http://schemas.microsoft.com/office/powerpoint/2012/main" userId="S::mvonderembse@usf.edu::73036504-e1e2-4445-93f1-9576c3a614a6" providerId="AD"/>
      </p:ext>
    </p:extLst>
  </p:cmAuthor>
  <p:cmAuthor id="2" name="Lise Fox" initials="LF" lastIdx="0" clrIdx="1">
    <p:extLst>
      <p:ext uri="{19B8F6BF-5375-455C-9EA6-DF929625EA0E}">
        <p15:presenceInfo xmlns:p15="http://schemas.microsoft.com/office/powerpoint/2012/main" userId="38e959ed373bf992" providerId="Windows Live"/>
      </p:ext>
    </p:extLst>
  </p:cmAuthor>
  <p:cmAuthor id="3" name="Maya Levy" initials="ML" lastIdx="0" clrIdx="2">
    <p:extLst>
      <p:ext uri="{19B8F6BF-5375-455C-9EA6-DF929625EA0E}">
        <p15:presenceInfo xmlns:p15="http://schemas.microsoft.com/office/powerpoint/2012/main" userId="S::mayalevy@usf.edu::5662b036-177c-4e13-a8b0-0c0a5eb42611" providerId="AD"/>
      </p:ext>
    </p:extLst>
  </p:cmAuthor>
  <p:cmAuthor id="4" name="Dayanara Hudson" initials="DH" lastIdx="2" clrIdx="3">
    <p:extLst>
      <p:ext uri="{19B8F6BF-5375-455C-9EA6-DF929625EA0E}">
        <p15:presenceInfo xmlns:p15="http://schemas.microsoft.com/office/powerpoint/2012/main" userId="S-1-5-21-150927795-2069884688-1238954376-116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409"/>
    <a:srgbClr val="F10004"/>
    <a:srgbClr val="76BC21"/>
    <a:srgbClr val="C43700"/>
    <a:srgbClr val="008AAB"/>
    <a:srgbClr val="0030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DCF071-7255-1A4B-A3B3-645427858FEB}" v="46" dt="2021-12-08T16:57:12.9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1" autoAdjust="0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94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dub@gmail.com" userId="edae98d3583dd152" providerId="LiveId" clId="{0EDCF071-7255-1A4B-A3B3-645427858FEB}"/>
    <pc:docChg chg="undo custSel modSld">
      <pc:chgData name="danidub@gmail.com" userId="edae98d3583dd152" providerId="LiveId" clId="{0EDCF071-7255-1A4B-A3B3-645427858FEB}" dt="2021-12-08T17:18:34.989" v="55" actId="1037"/>
      <pc:docMkLst>
        <pc:docMk/>
      </pc:docMkLst>
      <pc:sldChg chg="modSp">
        <pc:chgData name="danidub@gmail.com" userId="edae98d3583dd152" providerId="LiveId" clId="{0EDCF071-7255-1A4B-A3B3-645427858FEB}" dt="2021-12-07T18:27:44.509" v="12" actId="20577"/>
        <pc:sldMkLst>
          <pc:docMk/>
          <pc:sldMk cId="812260327" sldId="263"/>
        </pc:sldMkLst>
        <pc:graphicFrameChg chg="mod">
          <ac:chgData name="danidub@gmail.com" userId="edae98d3583dd152" providerId="LiveId" clId="{0EDCF071-7255-1A4B-A3B3-645427858FEB}" dt="2021-12-07T18:27:44.509" v="12" actId="20577"/>
          <ac:graphicFrameMkLst>
            <pc:docMk/>
            <pc:sldMk cId="812260327" sldId="263"/>
            <ac:graphicFrameMk id="8" creationId="{2750FAA1-6246-4DA8-B902-43F932B0886F}"/>
          </ac:graphicFrameMkLst>
        </pc:graphicFrameChg>
      </pc:sldChg>
      <pc:sldChg chg="modSp mod">
        <pc:chgData name="danidub@gmail.com" userId="edae98d3583dd152" providerId="LiveId" clId="{0EDCF071-7255-1A4B-A3B3-645427858FEB}" dt="2021-12-08T17:18:34.989" v="55" actId="1037"/>
        <pc:sldMkLst>
          <pc:docMk/>
          <pc:sldMk cId="2061504627" sldId="268"/>
        </pc:sldMkLst>
        <pc:spChg chg="mod">
          <ac:chgData name="danidub@gmail.com" userId="edae98d3583dd152" providerId="LiveId" clId="{0EDCF071-7255-1A4B-A3B3-645427858FEB}" dt="2021-12-08T17:18:34.989" v="55" actId="1037"/>
          <ac:spMkLst>
            <pc:docMk/>
            <pc:sldMk cId="2061504627" sldId="268"/>
            <ac:spMk id="17" creationId="{C9FD6FF9-293E-B140-B999-D7C55F41719C}"/>
          </ac:spMkLst>
        </pc:spChg>
        <pc:grpChg chg="mod">
          <ac:chgData name="danidub@gmail.com" userId="edae98d3583dd152" providerId="LiveId" clId="{0EDCF071-7255-1A4B-A3B3-645427858FEB}" dt="2021-12-08T17:18:29.571" v="37" actId="1038"/>
          <ac:grpSpMkLst>
            <pc:docMk/>
            <pc:sldMk cId="2061504627" sldId="268"/>
            <ac:grpSpMk id="15" creationId="{96664130-89C6-8C4E-8EEC-8E2EBA33BD7F}"/>
          </ac:grpSpMkLst>
        </pc:grpChg>
      </pc:sldChg>
      <pc:sldChg chg="modSp mod">
        <pc:chgData name="danidub@gmail.com" userId="edae98d3583dd152" providerId="LiveId" clId="{0EDCF071-7255-1A4B-A3B3-645427858FEB}" dt="2021-12-08T16:59:01.933" v="29" actId="20577"/>
        <pc:sldMkLst>
          <pc:docMk/>
          <pc:sldMk cId="4019229061" sldId="277"/>
        </pc:sldMkLst>
        <pc:spChg chg="mod">
          <ac:chgData name="danidub@gmail.com" userId="edae98d3583dd152" providerId="LiveId" clId="{0EDCF071-7255-1A4B-A3B3-645427858FEB}" dt="2021-12-08T16:59:01.933" v="29" actId="20577"/>
          <ac:spMkLst>
            <pc:docMk/>
            <pc:sldMk cId="4019229061" sldId="277"/>
            <ac:spMk id="2" creationId="{77D31F00-EE0B-4342-9C21-844EB6EA7266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7EEC2-0DA2-4D02-B0B3-AEE7519E6B24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1CE43-E1BC-41AD-8524-753221DCBA4C}" type="parTrans" cxnId="{20503983-F3C7-4023-9C95-73CEE708E8DC}">
      <dgm:prSet/>
      <dgm:spPr/>
      <dgm:t>
        <a:bodyPr/>
        <a:lstStyle/>
        <a:p>
          <a:endParaRPr lang="en-US"/>
        </a:p>
      </dgm:t>
    </dgm:pt>
    <dgm:pt modelId="{22FA458F-B2ED-42E4-8F2A-987172A69BC9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gm:t>
    </dgm:pt>
    <dgm:pt modelId="{E695C24D-2105-4764-B6C8-17E715A9F177}" type="sibTrans" cxnId="{20503983-F3C7-4023-9C95-73CEE708E8D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94A59-C3EB-46E3-A2FA-34DF57FA6181}" type="parTrans" cxnId="{4E5DA0D8-C065-4728-BF6C-604EB7F6FC0C}">
      <dgm:prSet/>
      <dgm:spPr/>
      <dgm:t>
        <a:bodyPr/>
        <a:lstStyle/>
        <a:p>
          <a:endParaRPr lang="en-US"/>
        </a:p>
      </dgm:t>
    </dgm:pt>
    <dgm:pt modelId="{584B047A-98B4-48AF-9A78-EF0F0A0CF1E8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gm:t>
    </dgm:pt>
    <dgm:pt modelId="{7CE7BBA3-0D4F-4414-81FB-4785812811E5}" type="sibTrans" cxnId="{4E5DA0D8-C065-4728-BF6C-604EB7F6FC0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C59C7-DF00-4B76-8569-1FE1F05EACD0}" type="parTrans" cxnId="{191F6167-9588-482A-A680-CFA8F4A0FA1B}">
      <dgm:prSet/>
      <dgm:spPr/>
      <dgm:t>
        <a:bodyPr/>
        <a:lstStyle/>
        <a:p>
          <a:endParaRPr lang="en-US"/>
        </a:p>
      </dgm:t>
    </dgm:pt>
    <dgm:pt modelId="{8FB3DF06-708A-4145-8546-5A320B01262E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que nos sintamos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gm:t>
    </dgm:pt>
    <dgm:pt modelId="{A6B7B901-80F6-4B93-9A59-6370A498F3CB}" type="sibTrans" cxnId="{191F6167-9588-482A-A680-CFA8F4A0FA1B}">
      <dgm:prSet/>
      <dgm:spPr/>
      <dgm:t>
        <a:bodyPr/>
        <a:lstStyle/>
        <a:p>
          <a:endParaRPr lang="en-US"/>
        </a:p>
      </dgm:t>
    </dgm:pt>
    <dgm:pt modelId="{28000CD7-CB97-4877-96B1-2C1BD7C1D32E}" type="pres">
      <dgm:prSet presAssocID="{B697EEC2-0DA2-4D02-B0B3-AEE7519E6B24}" presName="root" presStyleCnt="0">
        <dgm:presLayoutVars>
          <dgm:dir/>
          <dgm:resizeHandles val="exact"/>
        </dgm:presLayoutVars>
      </dgm:prSet>
      <dgm:spPr/>
    </dgm:pt>
    <dgm:pt modelId="{E91F0650-9174-4DCA-BB94-D4DE43651B8E}" type="pres">
      <dgm:prSet presAssocID="{22FA458F-B2ED-42E4-8F2A-987172A69BC9}" presName="compNode" presStyleCnt="0"/>
      <dgm:spPr/>
    </dgm:pt>
    <dgm:pt modelId="{A5A09E04-A5B7-4E25-A13E-48149048865E}" type="pres">
      <dgm:prSet presAssocID="{22FA458F-B2ED-42E4-8F2A-987172A69BC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l pulgar arriba"/>
        </a:ext>
      </dgm:extLst>
    </dgm:pt>
    <dgm:pt modelId="{34E2CC13-6C31-462D-ABEB-90D8C3619BB3}" type="pres">
      <dgm:prSet presAssocID="{22FA458F-B2ED-42E4-8F2A-987172A69BC9}" presName="spaceRect" presStyleCnt="0"/>
      <dgm:spPr/>
    </dgm:pt>
    <dgm:pt modelId="{23371DB3-A4D5-44E5-B7D9-4CAB87A25FF2}" type="pres">
      <dgm:prSet presAssocID="{22FA458F-B2ED-42E4-8F2A-987172A69BC9}" presName="textRect" presStyleLbl="revTx" presStyleIdx="0" presStyleCnt="3" custLinFactNeighborY="-23167">
        <dgm:presLayoutVars>
          <dgm:chMax val="1"/>
          <dgm:chPref val="1"/>
        </dgm:presLayoutVars>
      </dgm:prSet>
      <dgm:spPr/>
    </dgm:pt>
    <dgm:pt modelId="{FF3C8CBD-3A93-41BF-A65F-0E1C2456AB2F}" type="pres">
      <dgm:prSet presAssocID="{E695C24D-2105-4764-B6C8-17E715A9F177}" presName="sibTrans" presStyleCnt="0"/>
      <dgm:spPr/>
    </dgm:pt>
    <dgm:pt modelId="{AD24C93C-BBB3-4A43-B502-5C5995F0E27F}" type="pres">
      <dgm:prSet presAssocID="{584B047A-98B4-48AF-9A78-EF0F0A0CF1E8}" presName="compNode" presStyleCnt="0"/>
      <dgm:spPr/>
    </dgm:pt>
    <dgm:pt modelId="{4183C4A9-255E-4066-B587-EC68491001FE}" type="pres">
      <dgm:prSet presAssocID="{584B047A-98B4-48AF-9A78-EF0F0A0CF1E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orazón"/>
        </a:ext>
      </dgm:extLst>
    </dgm:pt>
    <dgm:pt modelId="{79055B89-348B-4CE0-B160-99DF7EE50DE9}" type="pres">
      <dgm:prSet presAssocID="{584B047A-98B4-48AF-9A78-EF0F0A0CF1E8}" presName="spaceRect" presStyleCnt="0"/>
      <dgm:spPr/>
    </dgm:pt>
    <dgm:pt modelId="{D19003B9-C352-4C76-9A0B-75B352481481}" type="pres">
      <dgm:prSet presAssocID="{584B047A-98B4-48AF-9A78-EF0F0A0CF1E8}" presName="textRect" presStyleLbl="revTx" presStyleIdx="1" presStyleCnt="3" custLinFactNeighborY="-23167">
        <dgm:presLayoutVars>
          <dgm:chMax val="1"/>
          <dgm:chPref val="1"/>
        </dgm:presLayoutVars>
      </dgm:prSet>
      <dgm:spPr/>
    </dgm:pt>
    <dgm:pt modelId="{2BD5CF4B-1B68-4CF5-82B2-FF0466867E5F}" type="pres">
      <dgm:prSet presAssocID="{7CE7BBA3-0D4F-4414-81FB-4785812811E5}" presName="sibTrans" presStyleCnt="0"/>
      <dgm:spPr/>
    </dgm:pt>
    <dgm:pt modelId="{196DFB51-37AA-4F13-918F-66C60276D19B}" type="pres">
      <dgm:prSet presAssocID="{8FB3DF06-708A-4145-8546-5A320B01262E}" presName="compNode" presStyleCnt="0"/>
      <dgm:spPr/>
    </dgm:pt>
    <dgm:pt modelId="{DD9C85FC-80DB-4AEC-A86F-519DBEBB04C1}" type="pres">
      <dgm:prSet presAssocID="{8FB3DF06-708A-4145-8546-5A320B01262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ara sonriendo sin relleno"/>
        </a:ext>
      </dgm:extLst>
    </dgm:pt>
    <dgm:pt modelId="{2BCBA96B-5079-4AEB-93CA-999A107B54D3}" type="pres">
      <dgm:prSet presAssocID="{8FB3DF06-708A-4145-8546-5A320B01262E}" presName="spaceRect" presStyleCnt="0"/>
      <dgm:spPr/>
    </dgm:pt>
    <dgm:pt modelId="{AB7B090B-5C0D-4AD9-9A4E-375A1EDCC018}" type="pres">
      <dgm:prSet presAssocID="{8FB3DF06-708A-4145-8546-5A320B01262E}" presName="textRect" presStyleLbl="revTx" presStyleIdx="2" presStyleCnt="3" custLinFactNeighborY="-23167">
        <dgm:presLayoutVars>
          <dgm:chMax val="1"/>
          <dgm:chPref val="1"/>
        </dgm:presLayoutVars>
      </dgm:prSet>
      <dgm:spPr/>
    </dgm:pt>
  </dgm:ptLst>
  <dgm:cxnLst>
    <dgm:cxn modelId="{191F6167-9588-482A-A680-CFA8F4A0FA1B}" srcId="{B697EEC2-0DA2-4D02-B0B3-AEE7519E6B24}" destId="{8FB3DF06-708A-4145-8546-5A320B01262E}" srcOrd="2" destOrd="0" parTransId="{D62C59C7-DF00-4B76-8569-1FE1F05EACD0}" sibTransId="{A6B7B901-80F6-4B93-9A59-6370A498F3CB}"/>
    <dgm:cxn modelId="{20503983-F3C7-4023-9C95-73CEE708E8DC}" srcId="{B697EEC2-0DA2-4D02-B0B3-AEE7519E6B24}" destId="{22FA458F-B2ED-42E4-8F2A-987172A69BC9}" srcOrd="0" destOrd="0" parTransId="{0D31CE43-E1BC-41AD-8524-753221DCBA4C}" sibTransId="{E695C24D-2105-4764-B6C8-17E715A9F177}"/>
    <dgm:cxn modelId="{00036E88-B15E-4329-AD5B-F188E9204E3E}" type="presOf" srcId="{8FB3DF06-708A-4145-8546-5A320B01262E}" destId="{AB7B090B-5C0D-4AD9-9A4E-375A1EDCC018}" srcOrd="0" destOrd="0" presId="urn:microsoft.com/office/officeart/2018/2/layout/IconLabelList"/>
    <dgm:cxn modelId="{556E82B1-61C5-4700-A3A7-828258EB7699}" type="presOf" srcId="{22FA458F-B2ED-42E4-8F2A-987172A69BC9}" destId="{23371DB3-A4D5-44E5-B7D9-4CAB87A25FF2}" srcOrd="0" destOrd="0" presId="urn:microsoft.com/office/officeart/2018/2/layout/IconLabelList"/>
    <dgm:cxn modelId="{7AE59BB4-12BB-4C3E-A724-3A9EDA2D2CE1}" type="presOf" srcId="{B697EEC2-0DA2-4D02-B0B3-AEE7519E6B24}" destId="{28000CD7-CB97-4877-96B1-2C1BD7C1D32E}" srcOrd="0" destOrd="0" presId="urn:microsoft.com/office/officeart/2018/2/layout/IconLabelList"/>
    <dgm:cxn modelId="{4E5DA0D8-C065-4728-BF6C-604EB7F6FC0C}" srcId="{B697EEC2-0DA2-4D02-B0B3-AEE7519E6B24}" destId="{584B047A-98B4-48AF-9A78-EF0F0A0CF1E8}" srcOrd="1" destOrd="0" parTransId="{D6294A59-C3EB-46E3-A2FA-34DF57FA6181}" sibTransId="{7CE7BBA3-0D4F-4414-81FB-4785812811E5}"/>
    <dgm:cxn modelId="{F327F4FC-D770-4B14-A980-E24630DE31FD}" type="presOf" srcId="{584B047A-98B4-48AF-9A78-EF0F0A0CF1E8}" destId="{D19003B9-C352-4C76-9A0B-75B352481481}" srcOrd="0" destOrd="0" presId="urn:microsoft.com/office/officeart/2018/2/layout/IconLabelList"/>
    <dgm:cxn modelId="{AF8816D7-A6C0-4B62-8341-C3B3771A7BA3}" type="presParOf" srcId="{28000CD7-CB97-4877-96B1-2C1BD7C1D32E}" destId="{E91F0650-9174-4DCA-BB94-D4DE43651B8E}" srcOrd="0" destOrd="0" presId="urn:microsoft.com/office/officeart/2018/2/layout/IconLabelList"/>
    <dgm:cxn modelId="{D164A8E4-6EAB-4A1D-AE38-A3B7646D099D}" type="presParOf" srcId="{E91F0650-9174-4DCA-BB94-D4DE43651B8E}" destId="{A5A09E04-A5B7-4E25-A13E-48149048865E}" srcOrd="0" destOrd="0" presId="urn:microsoft.com/office/officeart/2018/2/layout/IconLabelList"/>
    <dgm:cxn modelId="{551DD135-E4CB-4C89-BF23-C5200462839B}" type="presParOf" srcId="{E91F0650-9174-4DCA-BB94-D4DE43651B8E}" destId="{34E2CC13-6C31-462D-ABEB-90D8C3619BB3}" srcOrd="1" destOrd="0" presId="urn:microsoft.com/office/officeart/2018/2/layout/IconLabelList"/>
    <dgm:cxn modelId="{BB5D8193-A31B-4905-8709-EC81BD693D37}" type="presParOf" srcId="{E91F0650-9174-4DCA-BB94-D4DE43651B8E}" destId="{23371DB3-A4D5-44E5-B7D9-4CAB87A25FF2}" srcOrd="2" destOrd="0" presId="urn:microsoft.com/office/officeart/2018/2/layout/IconLabelList"/>
    <dgm:cxn modelId="{199048BB-2264-489C-9982-63958035B176}" type="presParOf" srcId="{28000CD7-CB97-4877-96B1-2C1BD7C1D32E}" destId="{FF3C8CBD-3A93-41BF-A65F-0E1C2456AB2F}" srcOrd="1" destOrd="0" presId="urn:microsoft.com/office/officeart/2018/2/layout/IconLabelList"/>
    <dgm:cxn modelId="{C3E9DC99-2E6D-4C71-96CB-37C7E982FF28}" type="presParOf" srcId="{28000CD7-CB97-4877-96B1-2C1BD7C1D32E}" destId="{AD24C93C-BBB3-4A43-B502-5C5995F0E27F}" srcOrd="2" destOrd="0" presId="urn:microsoft.com/office/officeart/2018/2/layout/IconLabelList"/>
    <dgm:cxn modelId="{B9599C3B-24B3-4611-98C2-29D4E94C256F}" type="presParOf" srcId="{AD24C93C-BBB3-4A43-B502-5C5995F0E27F}" destId="{4183C4A9-255E-4066-B587-EC68491001FE}" srcOrd="0" destOrd="0" presId="urn:microsoft.com/office/officeart/2018/2/layout/IconLabelList"/>
    <dgm:cxn modelId="{5F1BD2B0-301A-4C8E-8076-94C2145ABFD2}" type="presParOf" srcId="{AD24C93C-BBB3-4A43-B502-5C5995F0E27F}" destId="{79055B89-348B-4CE0-B160-99DF7EE50DE9}" srcOrd="1" destOrd="0" presId="urn:microsoft.com/office/officeart/2018/2/layout/IconLabelList"/>
    <dgm:cxn modelId="{E68DB0E6-B9EB-456B-92CE-4D64081345FE}" type="presParOf" srcId="{AD24C93C-BBB3-4A43-B502-5C5995F0E27F}" destId="{D19003B9-C352-4C76-9A0B-75B352481481}" srcOrd="2" destOrd="0" presId="urn:microsoft.com/office/officeart/2018/2/layout/IconLabelList"/>
    <dgm:cxn modelId="{ADE87D6C-6441-4FB1-9378-BC3F8B22D1F1}" type="presParOf" srcId="{28000CD7-CB97-4877-96B1-2C1BD7C1D32E}" destId="{2BD5CF4B-1B68-4CF5-82B2-FF0466867E5F}" srcOrd="3" destOrd="0" presId="urn:microsoft.com/office/officeart/2018/2/layout/IconLabelList"/>
    <dgm:cxn modelId="{3B9509D3-7C11-4798-AE0C-D124204F19F7}" type="presParOf" srcId="{28000CD7-CB97-4877-96B1-2C1BD7C1D32E}" destId="{196DFB51-37AA-4F13-918F-66C60276D19B}" srcOrd="4" destOrd="0" presId="urn:microsoft.com/office/officeart/2018/2/layout/IconLabelList"/>
    <dgm:cxn modelId="{D3E6207E-3EF3-4A6E-927E-7EE0740CC02F}" type="presParOf" srcId="{196DFB51-37AA-4F13-918F-66C60276D19B}" destId="{DD9C85FC-80DB-4AEC-A86F-519DBEBB04C1}" srcOrd="0" destOrd="0" presId="urn:microsoft.com/office/officeart/2018/2/layout/IconLabelList"/>
    <dgm:cxn modelId="{317B234E-E0ED-4A66-BB15-0E114C40F5D7}" type="presParOf" srcId="{196DFB51-37AA-4F13-918F-66C60276D19B}" destId="{2BCBA96B-5079-4AEB-93CA-999A107B54D3}" srcOrd="1" destOrd="0" presId="urn:microsoft.com/office/officeart/2018/2/layout/IconLabelList"/>
    <dgm:cxn modelId="{0D4177CC-76D8-41C0-B106-AA58D816DFFE}" type="presParOf" srcId="{196DFB51-37AA-4F13-918F-66C60276D19B}" destId="{AB7B090B-5C0D-4AD9-9A4E-375A1EDCC01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FCC240-B74E-491C-8FDE-365DD6809353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355A373-FB2A-463D-915E-5E4B580FCEC1}" type="parTrans" cxnId="{638087B2-3AE8-4357-A601-D013D9A9982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14E6025-72C4-4A6B-AB19-96E3B0D57055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pasó? </a:t>
          </a:r>
        </a:p>
      </dgm:t>
    </dgm:pt>
    <dgm:pt modelId="{8FCE74BD-4CCD-4528-8A37-FDE0179246F0}" type="sibTrans" cxnId="{638087B2-3AE8-4357-A601-D013D9A9982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19831A2-D8BC-4450-A110-C88B8586A3BE}" type="parTrans" cxnId="{E7DF5265-14D1-4644-9F4B-DDD51B50C60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25EF685-1C4B-462C-B26B-EFB0A18D25E9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creen que se sintió Kenny? </a:t>
          </a:r>
        </a:p>
      </dgm:t>
    </dgm:pt>
    <dgm:pt modelId="{793D04AD-65C5-4F05-B2B4-E3B6F6679F92}" type="sibTrans" cxnId="{E7DF5265-14D1-4644-9F4B-DDD51B50C60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1DCD8B8-5C94-478B-8CF9-C89E09E2B7A1}" type="parTrans" cxnId="{69758D9E-55BF-4FC7-A4DC-30761CE53F4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5908660-B895-41BD-9539-89281D2A4D67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creen que se sintió su mamá? </a:t>
          </a:r>
        </a:p>
      </dgm:t>
    </dgm:pt>
    <dgm:pt modelId="{6F6B2115-8045-47CE-A128-C3B01960AB60}" type="sibTrans" cxnId="{69758D9E-55BF-4FC7-A4DC-30761CE53F4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DF034D31-39A4-435E-B9A2-D6B2C4EBA6EE}" type="parTrans" cxnId="{279E98FB-6E18-4D1C-B08C-DECB1B63BD0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BEEC250-3738-4603-925B-683ED88DD420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podría hacer de otra forma la mamá de Kenny? </a:t>
          </a:r>
        </a:p>
      </dgm:t>
    </dgm:pt>
    <dgm:pt modelId="{075A1862-4472-4186-80EE-8A14AEA18F29}" type="sibTrans" cxnId="{279E98FB-6E18-4D1C-B08C-DECB1B63BD0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16743FC-3B4E-8B4B-A301-F8F59A458C61}" type="pres">
      <dgm:prSet presAssocID="{FDFCC240-B74E-491C-8FDE-365DD6809353}" presName="linear" presStyleCnt="0">
        <dgm:presLayoutVars>
          <dgm:animLvl val="lvl"/>
          <dgm:resizeHandles val="exact"/>
        </dgm:presLayoutVars>
      </dgm:prSet>
      <dgm:spPr/>
    </dgm:pt>
    <dgm:pt modelId="{964B3D49-0361-0D42-A4C6-946E9A816D9A}" type="pres">
      <dgm:prSet presAssocID="{814E6025-72C4-4A6B-AB19-96E3B0D5705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6C5AE82-FBB1-5043-BEB6-9F2E94152CE1}" type="pres">
      <dgm:prSet presAssocID="{8FCE74BD-4CCD-4528-8A37-FDE0179246F0}" presName="spacer" presStyleCnt="0"/>
      <dgm:spPr/>
    </dgm:pt>
    <dgm:pt modelId="{1AAC4E65-C94E-654A-972E-7162685A15BC}" type="pres">
      <dgm:prSet presAssocID="{925EF685-1C4B-462C-B26B-EFB0A18D25E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D57D17F-DF65-8843-868E-81DBE8EFA546}" type="pres">
      <dgm:prSet presAssocID="{793D04AD-65C5-4F05-B2B4-E3B6F6679F92}" presName="spacer" presStyleCnt="0"/>
      <dgm:spPr/>
    </dgm:pt>
    <dgm:pt modelId="{55CE9C84-8F2D-2247-9E56-87EE18D6C72C}" type="pres">
      <dgm:prSet presAssocID="{05908660-B895-41BD-9539-89281D2A4D6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C159F47-CC2D-C746-9F83-55B3DB631EC3}" type="pres">
      <dgm:prSet presAssocID="{6F6B2115-8045-47CE-A128-C3B01960AB60}" presName="spacer" presStyleCnt="0"/>
      <dgm:spPr/>
    </dgm:pt>
    <dgm:pt modelId="{F917C29E-A0AA-5D4E-BBAF-628EAD8F64F4}" type="pres">
      <dgm:prSet presAssocID="{4BEEC250-3738-4603-925B-683ED88DD42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E0582722-7FDB-42BE-A7DC-D2A780B342B7}" type="presOf" srcId="{814E6025-72C4-4A6B-AB19-96E3B0D57055}" destId="{964B3D49-0361-0D42-A4C6-946E9A816D9A}" srcOrd="0" destOrd="0" presId="urn:microsoft.com/office/officeart/2005/8/layout/vList2"/>
    <dgm:cxn modelId="{E66E4237-0E4E-4BA3-9A47-1B4FDC52294F}" type="presOf" srcId="{4BEEC250-3738-4603-925B-683ED88DD420}" destId="{F917C29E-A0AA-5D4E-BBAF-628EAD8F64F4}" srcOrd="0" destOrd="0" presId="urn:microsoft.com/office/officeart/2005/8/layout/vList2"/>
    <dgm:cxn modelId="{E95CF857-2F16-4AD3-ACBE-263E7AC09A3C}" type="presOf" srcId="{05908660-B895-41BD-9539-89281D2A4D67}" destId="{55CE9C84-8F2D-2247-9E56-87EE18D6C72C}" srcOrd="0" destOrd="0" presId="urn:microsoft.com/office/officeart/2005/8/layout/vList2"/>
    <dgm:cxn modelId="{E7DF5265-14D1-4644-9F4B-DDD51B50C60A}" srcId="{FDFCC240-B74E-491C-8FDE-365DD6809353}" destId="{925EF685-1C4B-462C-B26B-EFB0A18D25E9}" srcOrd="1" destOrd="0" parTransId="{219831A2-D8BC-4450-A110-C88B8586A3BE}" sibTransId="{793D04AD-65C5-4F05-B2B4-E3B6F6679F92}"/>
    <dgm:cxn modelId="{54B76182-AD50-4295-8919-B993F7D72686}" type="presOf" srcId="{925EF685-1C4B-462C-B26B-EFB0A18D25E9}" destId="{1AAC4E65-C94E-654A-972E-7162685A15BC}" srcOrd="0" destOrd="0" presId="urn:microsoft.com/office/officeart/2005/8/layout/vList2"/>
    <dgm:cxn modelId="{2822C599-58F3-4128-BC40-3164A2A6FB43}" type="presOf" srcId="{FDFCC240-B74E-491C-8FDE-365DD6809353}" destId="{316743FC-3B4E-8B4B-A301-F8F59A458C61}" srcOrd="0" destOrd="0" presId="urn:microsoft.com/office/officeart/2005/8/layout/vList2"/>
    <dgm:cxn modelId="{69758D9E-55BF-4FC7-A4DC-30761CE53F42}" srcId="{FDFCC240-B74E-491C-8FDE-365DD6809353}" destId="{05908660-B895-41BD-9539-89281D2A4D67}" srcOrd="2" destOrd="0" parTransId="{B1DCD8B8-5C94-478B-8CF9-C89E09E2B7A1}" sibTransId="{6F6B2115-8045-47CE-A128-C3B01960AB60}"/>
    <dgm:cxn modelId="{638087B2-3AE8-4357-A601-D013D9A99825}" srcId="{FDFCC240-B74E-491C-8FDE-365DD6809353}" destId="{814E6025-72C4-4A6B-AB19-96E3B0D57055}" srcOrd="0" destOrd="0" parTransId="{D355A373-FB2A-463D-915E-5E4B580FCEC1}" sibTransId="{8FCE74BD-4CCD-4528-8A37-FDE0179246F0}"/>
    <dgm:cxn modelId="{279E98FB-6E18-4D1C-B08C-DECB1B63BD03}" srcId="{FDFCC240-B74E-491C-8FDE-365DD6809353}" destId="{4BEEC250-3738-4603-925B-683ED88DD420}" srcOrd="3" destOrd="0" parTransId="{DF034D31-39A4-435E-B9A2-D6B2C4EBA6EE}" sibTransId="{075A1862-4472-4186-80EE-8A14AEA18F29}"/>
    <dgm:cxn modelId="{10F24CC4-9EB6-4543-862C-7C6EBA84C487}" type="presParOf" srcId="{316743FC-3B4E-8B4B-A301-F8F59A458C61}" destId="{964B3D49-0361-0D42-A4C6-946E9A816D9A}" srcOrd="0" destOrd="0" presId="urn:microsoft.com/office/officeart/2005/8/layout/vList2"/>
    <dgm:cxn modelId="{4D3B0310-6C47-42C8-A871-4E30D9F0F23A}" type="presParOf" srcId="{316743FC-3B4E-8B4B-A301-F8F59A458C61}" destId="{16C5AE82-FBB1-5043-BEB6-9F2E94152CE1}" srcOrd="1" destOrd="0" presId="urn:microsoft.com/office/officeart/2005/8/layout/vList2"/>
    <dgm:cxn modelId="{BD4083A3-1420-48F3-8633-9A15FA1360E9}" type="presParOf" srcId="{316743FC-3B4E-8B4B-A301-F8F59A458C61}" destId="{1AAC4E65-C94E-654A-972E-7162685A15BC}" srcOrd="2" destOrd="0" presId="urn:microsoft.com/office/officeart/2005/8/layout/vList2"/>
    <dgm:cxn modelId="{829E6312-56CC-4586-A880-CEA755BC42FA}" type="presParOf" srcId="{316743FC-3B4E-8B4B-A301-F8F59A458C61}" destId="{BD57D17F-DF65-8843-868E-81DBE8EFA546}" srcOrd="3" destOrd="0" presId="urn:microsoft.com/office/officeart/2005/8/layout/vList2"/>
    <dgm:cxn modelId="{137F6C4F-4DBF-41A2-961D-E336ECD8C223}" type="presParOf" srcId="{316743FC-3B4E-8B4B-A301-F8F59A458C61}" destId="{55CE9C84-8F2D-2247-9E56-87EE18D6C72C}" srcOrd="4" destOrd="0" presId="urn:microsoft.com/office/officeart/2005/8/layout/vList2"/>
    <dgm:cxn modelId="{BD568463-E944-48CE-8645-8A286723D8F6}" type="presParOf" srcId="{316743FC-3B4E-8B4B-A301-F8F59A458C61}" destId="{9C159F47-CC2D-C746-9F83-55B3DB631EC3}" srcOrd="5" destOrd="0" presId="urn:microsoft.com/office/officeart/2005/8/layout/vList2"/>
    <dgm:cxn modelId="{710AD9E3-939B-4176-A3F4-0723EB56C2D1}" type="presParOf" srcId="{316743FC-3B4E-8B4B-A301-F8F59A458C61}" destId="{F917C29E-A0AA-5D4E-BBAF-628EAD8F64F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CAA9EC-2D14-4B4C-B404-FC0B934BA946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EFDF495-08AB-4C06-A805-3F091B163474}" type="parTrans" cxnId="{32B20933-E332-4AD8-B7D0-C92D749D9084}">
      <dgm:prSet/>
      <dgm:spPr/>
      <dgm:t>
        <a:bodyPr/>
        <a:lstStyle/>
        <a:p>
          <a:endParaRPr lang="en-US"/>
        </a:p>
      </dgm:t>
    </dgm:pt>
    <dgm:pt modelId="{8A5801BF-360A-4491-AF66-E81C9DD5F26D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pasó? </a:t>
          </a:r>
        </a:p>
      </dgm:t>
    </dgm:pt>
    <dgm:pt modelId="{003636FE-E719-4AFD-AB38-75D92C120034}" type="sibTrans" cxnId="{32B20933-E332-4AD8-B7D0-C92D749D9084}">
      <dgm:prSet/>
      <dgm:spPr/>
      <dgm:t>
        <a:bodyPr/>
        <a:lstStyle/>
        <a:p>
          <a:endParaRPr lang="en-US"/>
        </a:p>
      </dgm:t>
    </dgm:pt>
    <dgm:pt modelId="{D3A5CA99-287F-4CAE-88BC-FF02FB52B47D}" type="parTrans" cxnId="{62B96E4A-8625-4678-9831-94AC56566EF7}">
      <dgm:prSet/>
      <dgm:spPr/>
      <dgm:t>
        <a:bodyPr/>
        <a:lstStyle/>
        <a:p>
          <a:endParaRPr lang="en-US"/>
        </a:p>
      </dgm:t>
    </dgm:pt>
    <dgm:pt modelId="{B32C3D72-0CB2-4468-AF13-0902F82EDA47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¿En qué se diferencia esta escena de la primera?</a:t>
          </a:r>
        </a:p>
      </dgm:t>
      <dgm:extLst>
        <a:ext uri="{E40237B7-FDA0-4F09-8148-C483321AD2D9}">
          <dgm14:cNvPr xmlns:dgm14="http://schemas.microsoft.com/office/drawing/2010/diagram" id="0" name="" descr="Preguntas de reflexión"/>
        </a:ext>
      </dgm:extLst>
    </dgm:pt>
    <dgm:pt modelId="{D5397536-EC4D-4CD5-B2F0-88E72B632A69}" type="sibTrans" cxnId="{62B96E4A-8625-4678-9831-94AC56566EF7}">
      <dgm:prSet/>
      <dgm:spPr/>
      <dgm:t>
        <a:bodyPr/>
        <a:lstStyle/>
        <a:p>
          <a:endParaRPr lang="en-US"/>
        </a:p>
      </dgm:t>
    </dgm:pt>
    <dgm:pt modelId="{1636EF9F-3F35-42EA-9B40-19E94EC7BAE6}" type="parTrans" cxnId="{6584CF5B-4CC1-4249-90E1-655465FFF68E}">
      <dgm:prSet/>
      <dgm:spPr/>
      <dgm:t>
        <a:bodyPr/>
        <a:lstStyle/>
        <a:p>
          <a:endParaRPr lang="en-US"/>
        </a:p>
      </dgm:t>
    </dgm:pt>
    <dgm:pt modelId="{E6EDBAE0-178A-4B67-9562-8F8BCDD35B17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respondió Kenny?  </a:t>
          </a:r>
        </a:p>
      </dgm:t>
    </dgm:pt>
    <dgm:pt modelId="{014B06B8-1337-41F1-8E6C-50C593CF713B}" type="sibTrans" cxnId="{6584CF5B-4CC1-4249-90E1-655465FFF68E}">
      <dgm:prSet/>
      <dgm:spPr/>
      <dgm:t>
        <a:bodyPr/>
        <a:lstStyle/>
        <a:p>
          <a:endParaRPr lang="en-US"/>
        </a:p>
      </dgm:t>
    </dgm:pt>
    <dgm:pt modelId="{DA92575D-3A3B-4990-8172-C9D996E77FDB}" type="parTrans" cxnId="{4BA2F7F3-5718-4EDB-B1D2-20D72E5868C6}">
      <dgm:prSet/>
      <dgm:spPr/>
      <dgm:t>
        <a:bodyPr/>
        <a:lstStyle/>
        <a:p>
          <a:endParaRPr lang="en-US"/>
        </a:p>
      </dgm:t>
    </dgm:pt>
    <dgm:pt modelId="{D3D44D92-E319-4247-8EF2-C58BD92D0A61}">
      <dgm:prSet custT="1"/>
      <dgm:spPr>
        <a:solidFill>
          <a:schemeClr val="accent5">
            <a:lumMod val="20000"/>
            <a:lumOff val="80000"/>
          </a:schemeClr>
        </a:solidFill>
      </dgm:spPr>
      <dgm:t>
        <a:bodyPr>
          <a:noAutofit/>
        </a:bodyPr>
        <a:lstStyle/>
        <a:p>
          <a:pPr rtl="0"/>
          <a:r>
            <a:rPr lang="es" sz="27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se sintieron ambos? </a:t>
          </a:r>
        </a:p>
      </dgm:t>
    </dgm:pt>
    <dgm:pt modelId="{D09E0792-905F-4DE9-862D-DBE9BB1A5AD3}" type="sibTrans" cxnId="{4BA2F7F3-5718-4EDB-B1D2-20D72E5868C6}">
      <dgm:prSet/>
      <dgm:spPr/>
      <dgm:t>
        <a:bodyPr/>
        <a:lstStyle/>
        <a:p>
          <a:endParaRPr lang="en-US"/>
        </a:p>
      </dgm:t>
    </dgm:pt>
    <dgm:pt modelId="{7D3BD701-D992-2B4F-89BC-DB8399774EFA}" type="pres">
      <dgm:prSet presAssocID="{5DCAA9EC-2D14-4B4C-B404-FC0B934BA946}" presName="linear" presStyleCnt="0">
        <dgm:presLayoutVars>
          <dgm:animLvl val="lvl"/>
          <dgm:resizeHandles val="exact"/>
        </dgm:presLayoutVars>
      </dgm:prSet>
      <dgm:spPr/>
    </dgm:pt>
    <dgm:pt modelId="{BF624B78-F50B-924B-ACE3-B499E00C124C}" type="pres">
      <dgm:prSet presAssocID="{8A5801BF-360A-4491-AF66-E81C9DD5F26D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2FC647E-2FD9-464F-954D-61A5806D4DD4}" type="pres">
      <dgm:prSet presAssocID="{003636FE-E719-4AFD-AB38-75D92C120034}" presName="spacer" presStyleCnt="0"/>
      <dgm:spPr/>
    </dgm:pt>
    <dgm:pt modelId="{B8994163-B446-644B-B24B-F0022E758D96}" type="pres">
      <dgm:prSet presAssocID="{B32C3D72-0CB2-4468-AF13-0902F82EDA4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F192DD5-4B5B-C541-AC9E-DBCDD0971F13}" type="pres">
      <dgm:prSet presAssocID="{D5397536-EC4D-4CD5-B2F0-88E72B632A69}" presName="spacer" presStyleCnt="0"/>
      <dgm:spPr/>
    </dgm:pt>
    <dgm:pt modelId="{50498B75-9CE1-EF4C-8144-C2565D2E5FC6}" type="pres">
      <dgm:prSet presAssocID="{E6EDBAE0-178A-4B67-9562-8F8BCDD35B1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1228E4A-E5C4-2640-B7D4-E22A1DFBB3C8}" type="pres">
      <dgm:prSet presAssocID="{014B06B8-1337-41F1-8E6C-50C593CF713B}" presName="spacer" presStyleCnt="0"/>
      <dgm:spPr/>
    </dgm:pt>
    <dgm:pt modelId="{2D5D666F-C1C3-5A49-9FAF-2A0569FD7BBF}" type="pres">
      <dgm:prSet presAssocID="{D3D44D92-E319-4247-8EF2-C58BD92D0A6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DC326A03-F0D6-47AB-B75F-C7BB7DFA0C63}" type="presOf" srcId="{B32C3D72-0CB2-4468-AF13-0902F82EDA47}" destId="{B8994163-B446-644B-B24B-F0022E758D96}" srcOrd="0" destOrd="0" presId="urn:microsoft.com/office/officeart/2005/8/layout/vList2"/>
    <dgm:cxn modelId="{1201050F-B51A-49EA-ACE6-9A3DFFAFE64C}" type="presOf" srcId="{5DCAA9EC-2D14-4B4C-B404-FC0B934BA946}" destId="{7D3BD701-D992-2B4F-89BC-DB8399774EFA}" srcOrd="0" destOrd="0" presId="urn:microsoft.com/office/officeart/2005/8/layout/vList2"/>
    <dgm:cxn modelId="{32B20933-E332-4AD8-B7D0-C92D749D9084}" srcId="{5DCAA9EC-2D14-4B4C-B404-FC0B934BA946}" destId="{8A5801BF-360A-4491-AF66-E81C9DD5F26D}" srcOrd="0" destOrd="0" parTransId="{CEFDF495-08AB-4C06-A805-3F091B163474}" sibTransId="{003636FE-E719-4AFD-AB38-75D92C120034}"/>
    <dgm:cxn modelId="{62B96E4A-8625-4678-9831-94AC56566EF7}" srcId="{5DCAA9EC-2D14-4B4C-B404-FC0B934BA946}" destId="{B32C3D72-0CB2-4468-AF13-0902F82EDA47}" srcOrd="1" destOrd="0" parTransId="{D3A5CA99-287F-4CAE-88BC-FF02FB52B47D}" sibTransId="{D5397536-EC4D-4CD5-B2F0-88E72B632A69}"/>
    <dgm:cxn modelId="{A7EB3B5A-7BDC-4A74-BCFE-B1E4D0D7AE4A}" type="presOf" srcId="{E6EDBAE0-178A-4B67-9562-8F8BCDD35B17}" destId="{50498B75-9CE1-EF4C-8144-C2565D2E5FC6}" srcOrd="0" destOrd="0" presId="urn:microsoft.com/office/officeart/2005/8/layout/vList2"/>
    <dgm:cxn modelId="{6584CF5B-4CC1-4249-90E1-655465FFF68E}" srcId="{5DCAA9EC-2D14-4B4C-B404-FC0B934BA946}" destId="{E6EDBAE0-178A-4B67-9562-8F8BCDD35B17}" srcOrd="2" destOrd="0" parTransId="{1636EF9F-3F35-42EA-9B40-19E94EC7BAE6}" sibTransId="{014B06B8-1337-41F1-8E6C-50C593CF713B}"/>
    <dgm:cxn modelId="{0545BD68-8051-4A37-962F-D11EF8203B5A}" type="presOf" srcId="{8A5801BF-360A-4491-AF66-E81C9DD5F26D}" destId="{BF624B78-F50B-924B-ACE3-B499E00C124C}" srcOrd="0" destOrd="0" presId="urn:microsoft.com/office/officeart/2005/8/layout/vList2"/>
    <dgm:cxn modelId="{3CE8B57F-3E73-4C41-83F8-1735A8BA83F0}" type="presOf" srcId="{D3D44D92-E319-4247-8EF2-C58BD92D0A61}" destId="{2D5D666F-C1C3-5A49-9FAF-2A0569FD7BBF}" srcOrd="0" destOrd="0" presId="urn:microsoft.com/office/officeart/2005/8/layout/vList2"/>
    <dgm:cxn modelId="{4BA2F7F3-5718-4EDB-B1D2-20D72E5868C6}" srcId="{5DCAA9EC-2D14-4B4C-B404-FC0B934BA946}" destId="{D3D44D92-E319-4247-8EF2-C58BD92D0A61}" srcOrd="3" destOrd="0" parTransId="{DA92575D-3A3B-4990-8172-C9D996E77FDB}" sibTransId="{D09E0792-905F-4DE9-862D-DBE9BB1A5AD3}"/>
    <dgm:cxn modelId="{87920968-BAAD-4DFD-B207-0AA1D1AFD37F}" type="presParOf" srcId="{7D3BD701-D992-2B4F-89BC-DB8399774EFA}" destId="{BF624B78-F50B-924B-ACE3-B499E00C124C}" srcOrd="0" destOrd="0" presId="urn:microsoft.com/office/officeart/2005/8/layout/vList2"/>
    <dgm:cxn modelId="{0D335AFA-4DA6-4D28-958F-E5FB12121BAC}" type="presParOf" srcId="{7D3BD701-D992-2B4F-89BC-DB8399774EFA}" destId="{42FC647E-2FD9-464F-954D-61A5806D4DD4}" srcOrd="1" destOrd="0" presId="urn:microsoft.com/office/officeart/2005/8/layout/vList2"/>
    <dgm:cxn modelId="{7D47FC47-060C-4A79-AA9E-A504D31EB214}" type="presParOf" srcId="{7D3BD701-D992-2B4F-89BC-DB8399774EFA}" destId="{B8994163-B446-644B-B24B-F0022E758D96}" srcOrd="2" destOrd="0" presId="urn:microsoft.com/office/officeart/2005/8/layout/vList2"/>
    <dgm:cxn modelId="{7F7335A0-C3C9-4357-9483-94F1FB011C1E}" type="presParOf" srcId="{7D3BD701-D992-2B4F-89BC-DB8399774EFA}" destId="{7F192DD5-4B5B-C541-AC9E-DBCDD0971F13}" srcOrd="3" destOrd="0" presId="urn:microsoft.com/office/officeart/2005/8/layout/vList2"/>
    <dgm:cxn modelId="{DE262B62-DEB6-43E9-AB9C-0DA4931FA0B5}" type="presParOf" srcId="{7D3BD701-D992-2B4F-89BC-DB8399774EFA}" destId="{50498B75-9CE1-EF4C-8144-C2565D2E5FC6}" srcOrd="4" destOrd="0" presId="urn:microsoft.com/office/officeart/2005/8/layout/vList2"/>
    <dgm:cxn modelId="{37C8D820-4E19-4535-983A-1043128D914E}" type="presParOf" srcId="{7D3BD701-D992-2B4F-89BC-DB8399774EFA}" destId="{21228E4A-E5C4-2640-B7D4-E22A1DFBB3C8}" srcOrd="5" destOrd="0" presId="urn:microsoft.com/office/officeart/2005/8/layout/vList2"/>
    <dgm:cxn modelId="{137256F1-BECE-4D50-8060-1E15441B3040}" type="presParOf" srcId="{7D3BD701-D992-2B4F-89BC-DB8399774EFA}" destId="{2D5D666F-C1C3-5A49-9FAF-2A0569FD7BB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CC7CD2-3268-4148-A461-FFE1C1657FB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C51AC9-4979-4C63-BD40-7BC06E325B37}" type="parTrans" cxnId="{E2235E21-4DD0-43E7-86B7-92ADE70A561A}">
      <dgm:prSet/>
      <dgm:spPr/>
      <dgm:t>
        <a:bodyPr/>
        <a:lstStyle/>
        <a:p>
          <a:endParaRPr lang="en-US"/>
        </a:p>
      </dgm:t>
    </dgm:pt>
    <dgm:pt modelId="{D84D604E-AD88-4435-81AF-5F64AC4992C4}">
      <dgm:prSet phldrT="[Text]" custT="1"/>
      <dgm:spPr>
        <a:solidFill>
          <a:srgbClr val="C43700"/>
        </a:solidFill>
      </dgm:spPr>
      <dgm:t>
        <a:bodyPr>
          <a:noAutofit/>
        </a:bodyPr>
        <a:lstStyle/>
        <a:p>
          <a:pPr rtl="0"/>
          <a:r>
            <a:rPr lang="es" sz="2800" b="1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"Yo quiero"</a:t>
          </a:r>
        </a:p>
        <a:p>
          <a:pPr rtl="0"/>
          <a:r>
            <a:rPr lang="es" sz="2800" b="0" i="1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Conseguir u obtener  </a:t>
          </a:r>
        </a:p>
      </dgm:t>
    </dgm:pt>
    <dgm:pt modelId="{2F089254-6FBD-4C2C-B31C-E5D77F23F669}" type="parTrans" cxnId="{6F24C9CC-FF54-4A6C-A0B1-41AEBEFCF76D}">
      <dgm:prSet/>
      <dgm:spPr/>
      <dgm:t>
        <a:bodyPr/>
        <a:lstStyle/>
        <a:p>
          <a:endParaRPr lang="en-US"/>
        </a:p>
      </dgm:t>
    </dgm:pt>
    <dgm:pt modelId="{880FD0CE-15C2-4F2A-9CBF-008FB8D41C20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Juguete </a:t>
          </a:r>
        </a:p>
      </dgm:t>
    </dgm:pt>
    <dgm:pt modelId="{D4FC6C4E-A9B5-41A1-9F02-13F9FCE1C3A9}" type="sibTrans" cxnId="{6F24C9CC-FF54-4A6C-A0B1-41AEBEFCF76D}">
      <dgm:prSet/>
      <dgm:spPr/>
      <dgm:t>
        <a:bodyPr/>
        <a:lstStyle/>
        <a:p>
          <a:endParaRPr lang="en-US"/>
        </a:p>
      </dgm:t>
    </dgm:pt>
    <dgm:pt modelId="{4D53A369-FB6E-4032-A472-3344F24958D0}" type="parTrans" cxnId="{66FFC55B-3C77-4F33-B5A5-5D08F183DCCD}">
      <dgm:prSet/>
      <dgm:spPr/>
      <dgm:t>
        <a:bodyPr/>
        <a:lstStyle/>
        <a:p>
          <a:endParaRPr lang="en-US"/>
        </a:p>
      </dgm:t>
    </dgm:pt>
    <dgm:pt modelId="{E28A45D6-59EC-4412-A1A4-723CD777A8D1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Actividad </a:t>
          </a:r>
        </a:p>
      </dgm:t>
    </dgm:pt>
    <dgm:pt modelId="{602622FD-544D-421C-9C83-9AB7379C7DC8}" type="sibTrans" cxnId="{66FFC55B-3C77-4F33-B5A5-5D08F183DCCD}">
      <dgm:prSet/>
      <dgm:spPr/>
      <dgm:t>
        <a:bodyPr/>
        <a:lstStyle/>
        <a:p>
          <a:endParaRPr lang="en-US"/>
        </a:p>
      </dgm:t>
    </dgm:pt>
    <dgm:pt modelId="{74029CC6-622D-45C9-B1C0-B0486BB6ABE7}" type="parTrans" cxnId="{98911A6E-D688-43A2-8A26-16C5C348B5AA}">
      <dgm:prSet/>
      <dgm:spPr/>
      <dgm:t>
        <a:bodyPr/>
        <a:lstStyle/>
        <a:p>
          <a:endParaRPr lang="en-US"/>
        </a:p>
      </dgm:t>
    </dgm:pt>
    <dgm:pt modelId="{D8CEA595-741F-43E1-BFD2-EF740BE90D71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Comida</a:t>
          </a:r>
        </a:p>
      </dgm:t>
    </dgm:pt>
    <dgm:pt modelId="{03FEFCEA-5A21-4A53-B840-68AF03D721CF}" type="sibTrans" cxnId="{98911A6E-D688-43A2-8A26-16C5C348B5AA}">
      <dgm:prSet/>
      <dgm:spPr/>
      <dgm:t>
        <a:bodyPr/>
        <a:lstStyle/>
        <a:p>
          <a:endParaRPr lang="en-US"/>
        </a:p>
      </dgm:t>
    </dgm:pt>
    <dgm:pt modelId="{C4B125EC-70D1-4CDF-84B4-1DC5FA9D1D9E}" type="parTrans" cxnId="{C8DB4FBC-E8EA-426E-85C0-0DA76A71C112}">
      <dgm:prSet/>
      <dgm:spPr/>
      <dgm:t>
        <a:bodyPr/>
        <a:lstStyle/>
        <a:p>
          <a:endParaRPr lang="en-US"/>
        </a:p>
      </dgm:t>
    </dgm:pt>
    <dgm:pt modelId="{108CF303-F20A-4EDD-B0B4-8DE347E8963F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Atención o Consuelo </a:t>
          </a:r>
        </a:p>
      </dgm:t>
    </dgm:pt>
    <dgm:pt modelId="{F8B41EF7-EE28-4A0A-8A3F-E3CEFE0204EF}" type="sibTrans" cxnId="{C8DB4FBC-E8EA-426E-85C0-0DA76A71C112}">
      <dgm:prSet/>
      <dgm:spPr/>
      <dgm:t>
        <a:bodyPr/>
        <a:lstStyle/>
        <a:p>
          <a:endParaRPr lang="en-US"/>
        </a:p>
      </dgm:t>
    </dgm:pt>
    <dgm:pt modelId="{37EFC868-21E0-4E19-8743-9FE5DB7E5DBC}" type="sibTrans" cxnId="{E2235E21-4DD0-43E7-86B7-92ADE70A561A}">
      <dgm:prSet/>
      <dgm:spPr/>
      <dgm:t>
        <a:bodyPr/>
        <a:lstStyle/>
        <a:p>
          <a:endParaRPr lang="en-US"/>
        </a:p>
      </dgm:t>
    </dgm:pt>
    <dgm:pt modelId="{EAAF77D0-4C33-4FD1-A8F3-CBBE99BB6177}" type="parTrans" cxnId="{44A06252-F5A2-4626-A03E-BE509FBE0EA4}">
      <dgm:prSet/>
      <dgm:spPr/>
      <dgm:t>
        <a:bodyPr/>
        <a:lstStyle/>
        <a:p>
          <a:endParaRPr lang="en-US"/>
        </a:p>
      </dgm:t>
    </dgm:pt>
    <dgm:pt modelId="{F5AE4D55-A8ED-45F6-8719-921711711648}">
      <dgm:prSet phldrT="[Text]" custT="1"/>
      <dgm:spPr>
        <a:solidFill>
          <a:srgbClr val="C43700"/>
        </a:solidFill>
      </dgm:spPr>
      <dgm:t>
        <a:bodyPr>
          <a:noAutofit/>
        </a:bodyPr>
        <a:lstStyle/>
        <a:p>
          <a:pPr rtl="0"/>
          <a:r>
            <a:rPr lang="es" sz="3200" b="1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"No quiero" </a:t>
          </a:r>
        </a:p>
        <a:p>
          <a:pPr rtl="0"/>
          <a:r>
            <a:rPr lang="es" sz="3200" b="0" i="1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Eludir o escapar</a:t>
          </a:r>
        </a:p>
      </dgm:t>
    </dgm:pt>
    <dgm:pt modelId="{0C3F69EF-21A2-4C85-8D9E-15F49C6C0F20}" type="parTrans" cxnId="{49731DFE-9539-408B-8ABA-1F348DCAAB52}">
      <dgm:prSet/>
      <dgm:spPr/>
      <dgm:t>
        <a:bodyPr/>
        <a:lstStyle/>
        <a:p>
          <a:endParaRPr lang="en-US"/>
        </a:p>
      </dgm:t>
    </dgm:pt>
    <dgm:pt modelId="{32DD3185-0D53-43EE-B93D-B1C91A332981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Adulto </a:t>
          </a:r>
        </a:p>
      </dgm:t>
    </dgm:pt>
    <dgm:pt modelId="{4B40845D-616D-4D06-A09B-80F6BBF054CC}" type="sibTrans" cxnId="{49731DFE-9539-408B-8ABA-1F348DCAAB52}">
      <dgm:prSet/>
      <dgm:spPr/>
      <dgm:t>
        <a:bodyPr/>
        <a:lstStyle/>
        <a:p>
          <a:endParaRPr lang="en-US"/>
        </a:p>
      </dgm:t>
    </dgm:pt>
    <dgm:pt modelId="{905F8508-D81E-4152-983F-EEF6BBBC9571}" type="parTrans" cxnId="{C333EBA6-BFF7-4DA2-965A-8D5A991B5CC7}">
      <dgm:prSet/>
      <dgm:spPr/>
      <dgm:t>
        <a:bodyPr/>
        <a:lstStyle/>
        <a:p>
          <a:endParaRPr lang="en-US"/>
        </a:p>
      </dgm:t>
    </dgm:pt>
    <dgm:pt modelId="{7AA2C9B5-DD17-49B2-AE86-C65E4DBC79B5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Actividad </a:t>
          </a:r>
        </a:p>
      </dgm:t>
    </dgm:pt>
    <dgm:pt modelId="{DDEB72B7-F34F-4B47-AE1E-71AFAC918BD1}" type="sibTrans" cxnId="{C333EBA6-BFF7-4DA2-965A-8D5A991B5CC7}">
      <dgm:prSet/>
      <dgm:spPr/>
      <dgm:t>
        <a:bodyPr/>
        <a:lstStyle/>
        <a:p>
          <a:endParaRPr lang="en-US"/>
        </a:p>
      </dgm:t>
    </dgm:pt>
    <dgm:pt modelId="{79E04454-C88A-432C-A314-3C6D0022E6A4}" type="parTrans" cxnId="{84FE08E2-88DB-4091-B4C5-4289D681F1C8}">
      <dgm:prSet/>
      <dgm:spPr/>
      <dgm:t>
        <a:bodyPr/>
        <a:lstStyle/>
        <a:p>
          <a:endParaRPr lang="en-US"/>
        </a:p>
      </dgm:t>
    </dgm:pt>
    <dgm:pt modelId="{E91DF23B-C60B-4197-B6EE-E16E0B6F8B33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Exigencia </a:t>
          </a:r>
        </a:p>
      </dgm:t>
    </dgm:pt>
    <dgm:pt modelId="{40EA07A3-0295-43DC-B00E-43C972A11DCC}" type="sibTrans" cxnId="{84FE08E2-88DB-4091-B4C5-4289D681F1C8}">
      <dgm:prSet/>
      <dgm:spPr/>
      <dgm:t>
        <a:bodyPr/>
        <a:lstStyle/>
        <a:p>
          <a:endParaRPr lang="en-US"/>
        </a:p>
      </dgm:t>
    </dgm:pt>
    <dgm:pt modelId="{91898262-83B6-41C6-9472-A9AAEFEBA03D}" type="parTrans" cxnId="{1DD01343-C4AE-4EFE-9975-7048747C1AB5}">
      <dgm:prSet/>
      <dgm:spPr/>
      <dgm:t>
        <a:bodyPr/>
        <a:lstStyle/>
        <a:p>
          <a:endParaRPr lang="en-US"/>
        </a:p>
      </dgm:t>
    </dgm:pt>
    <dgm:pt modelId="{75911466-D802-4886-839C-E598457772AE}">
      <dgm:prSet phldrT="[Text]" custT="1"/>
      <dgm:spPr/>
      <dgm:t>
        <a:bodyPr>
          <a:noAutofit/>
        </a:bodyPr>
        <a:lstStyle/>
        <a:p>
          <a:pPr rtl="0"/>
          <a:r>
            <a:rPr lang="es" sz="32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Hermano </a:t>
          </a:r>
        </a:p>
      </dgm:t>
    </dgm:pt>
    <dgm:pt modelId="{94DEABFE-0A8A-48BC-B0EE-BD1DDA4ED42C}" type="sibTrans" cxnId="{1DD01343-C4AE-4EFE-9975-7048747C1AB5}">
      <dgm:prSet/>
      <dgm:spPr/>
      <dgm:t>
        <a:bodyPr/>
        <a:lstStyle/>
        <a:p>
          <a:endParaRPr lang="en-US"/>
        </a:p>
      </dgm:t>
    </dgm:pt>
    <dgm:pt modelId="{A0840DB1-331C-4D2E-9682-1E656CA74AC3}" type="sibTrans" cxnId="{44A06252-F5A2-4626-A03E-BE509FBE0EA4}">
      <dgm:prSet/>
      <dgm:spPr/>
      <dgm:t>
        <a:bodyPr/>
        <a:lstStyle/>
        <a:p>
          <a:endParaRPr lang="en-US"/>
        </a:p>
      </dgm:t>
    </dgm:pt>
    <dgm:pt modelId="{7822D106-69BB-498C-81FE-47B80395D62A}" type="pres">
      <dgm:prSet presAssocID="{ADCC7CD2-3268-4148-A461-FFE1C1657FB3}" presName="Name0" presStyleCnt="0">
        <dgm:presLayoutVars>
          <dgm:dir/>
          <dgm:animLvl val="lvl"/>
          <dgm:resizeHandles val="exact"/>
        </dgm:presLayoutVars>
      </dgm:prSet>
      <dgm:spPr/>
    </dgm:pt>
    <dgm:pt modelId="{FE7110DB-D63A-4C0C-8306-57C04D412254}" type="pres">
      <dgm:prSet presAssocID="{D84D604E-AD88-4435-81AF-5F64AC4992C4}" presName="composite" presStyleCnt="0"/>
      <dgm:spPr/>
    </dgm:pt>
    <dgm:pt modelId="{E8800CE3-72EF-4D05-9CD5-B1581E374617}" type="pres">
      <dgm:prSet presAssocID="{D84D604E-AD88-4435-81AF-5F64AC4992C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435CBB1B-1DBC-447F-9842-CFCD8B798DD0}" type="pres">
      <dgm:prSet presAssocID="{D84D604E-AD88-4435-81AF-5F64AC4992C4}" presName="desTx" presStyleLbl="alignAccFollowNode1" presStyleIdx="0" presStyleCnt="2">
        <dgm:presLayoutVars>
          <dgm:bulletEnabled val="1"/>
        </dgm:presLayoutVars>
      </dgm:prSet>
      <dgm:spPr/>
    </dgm:pt>
    <dgm:pt modelId="{7B7324A1-4176-4FB1-B801-44A208E12F33}" type="pres">
      <dgm:prSet presAssocID="{37EFC868-21E0-4E19-8743-9FE5DB7E5DBC}" presName="space" presStyleCnt="0"/>
      <dgm:spPr/>
    </dgm:pt>
    <dgm:pt modelId="{6621DDF3-27D6-478F-A2F9-74A1C9490B19}" type="pres">
      <dgm:prSet presAssocID="{F5AE4D55-A8ED-45F6-8719-921711711648}" presName="composite" presStyleCnt="0"/>
      <dgm:spPr/>
    </dgm:pt>
    <dgm:pt modelId="{DEB566F0-3DA7-4108-99D3-3C72624DFFF5}" type="pres">
      <dgm:prSet presAssocID="{F5AE4D55-A8ED-45F6-8719-92171171164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44C6351-474D-4631-BD93-ED6569E8A952}" type="pres">
      <dgm:prSet presAssocID="{F5AE4D55-A8ED-45F6-8719-921711711648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14DDEF06-6E43-4D15-8FD7-F25FD1815E9C}" type="presOf" srcId="{75911466-D802-4886-839C-E598457772AE}" destId="{444C6351-474D-4631-BD93-ED6569E8A952}" srcOrd="0" destOrd="3" presId="urn:microsoft.com/office/officeart/2005/8/layout/hList1"/>
    <dgm:cxn modelId="{76D82809-684B-4C6C-8D38-6E88E565C5C7}" type="presOf" srcId="{108CF303-F20A-4EDD-B0B4-8DE347E8963F}" destId="{435CBB1B-1DBC-447F-9842-CFCD8B798DD0}" srcOrd="0" destOrd="3" presId="urn:microsoft.com/office/officeart/2005/8/layout/hList1"/>
    <dgm:cxn modelId="{E2235E21-4DD0-43E7-86B7-92ADE70A561A}" srcId="{ADCC7CD2-3268-4148-A461-FFE1C1657FB3}" destId="{D84D604E-AD88-4435-81AF-5F64AC4992C4}" srcOrd="0" destOrd="0" parTransId="{C7C51AC9-4979-4C63-BD40-7BC06E325B37}" sibTransId="{37EFC868-21E0-4E19-8743-9FE5DB7E5DBC}"/>
    <dgm:cxn modelId="{31673630-3E10-4C63-B879-945F0CFD03B1}" type="presOf" srcId="{E28A45D6-59EC-4412-A1A4-723CD777A8D1}" destId="{435CBB1B-1DBC-447F-9842-CFCD8B798DD0}" srcOrd="0" destOrd="1" presId="urn:microsoft.com/office/officeart/2005/8/layout/hList1"/>
    <dgm:cxn modelId="{84CA7430-3760-4236-A5C9-21133544EF29}" type="presOf" srcId="{D8CEA595-741F-43E1-BFD2-EF740BE90D71}" destId="{435CBB1B-1DBC-447F-9842-CFCD8B798DD0}" srcOrd="0" destOrd="2" presId="urn:microsoft.com/office/officeart/2005/8/layout/hList1"/>
    <dgm:cxn modelId="{0CE09C39-908F-404E-B20F-36F6E6E37684}" type="presOf" srcId="{7AA2C9B5-DD17-49B2-AE86-C65E4DBC79B5}" destId="{444C6351-474D-4631-BD93-ED6569E8A952}" srcOrd="0" destOrd="1" presId="urn:microsoft.com/office/officeart/2005/8/layout/hList1"/>
    <dgm:cxn modelId="{1DD01343-C4AE-4EFE-9975-7048747C1AB5}" srcId="{F5AE4D55-A8ED-45F6-8719-921711711648}" destId="{75911466-D802-4886-839C-E598457772AE}" srcOrd="3" destOrd="0" parTransId="{91898262-83B6-41C6-9472-A9AAEFEBA03D}" sibTransId="{94DEABFE-0A8A-48BC-B0EE-BD1DDA4ED42C}"/>
    <dgm:cxn modelId="{98A89E43-C9AC-4B6A-AD81-80905F5FD8CD}" type="presOf" srcId="{32DD3185-0D53-43EE-B93D-B1C91A332981}" destId="{444C6351-474D-4631-BD93-ED6569E8A952}" srcOrd="0" destOrd="0" presId="urn:microsoft.com/office/officeart/2005/8/layout/hList1"/>
    <dgm:cxn modelId="{44A06252-F5A2-4626-A03E-BE509FBE0EA4}" srcId="{ADCC7CD2-3268-4148-A461-FFE1C1657FB3}" destId="{F5AE4D55-A8ED-45F6-8719-921711711648}" srcOrd="1" destOrd="0" parTransId="{EAAF77D0-4C33-4FD1-A8F3-CBBE99BB6177}" sibTransId="{A0840DB1-331C-4D2E-9682-1E656CA74AC3}"/>
    <dgm:cxn modelId="{66FFC55B-3C77-4F33-B5A5-5D08F183DCCD}" srcId="{D84D604E-AD88-4435-81AF-5F64AC4992C4}" destId="{E28A45D6-59EC-4412-A1A4-723CD777A8D1}" srcOrd="1" destOrd="0" parTransId="{4D53A369-FB6E-4032-A472-3344F24958D0}" sibTransId="{602622FD-544D-421C-9C83-9AB7379C7DC8}"/>
    <dgm:cxn modelId="{41CBF160-DA0E-4A2F-BCDE-6EFFB1740D81}" type="presOf" srcId="{F5AE4D55-A8ED-45F6-8719-921711711648}" destId="{DEB566F0-3DA7-4108-99D3-3C72624DFFF5}" srcOrd="0" destOrd="0" presId="urn:microsoft.com/office/officeart/2005/8/layout/hList1"/>
    <dgm:cxn modelId="{42428C6B-74E3-46DD-A012-D34A9DBC92E3}" type="presOf" srcId="{E91DF23B-C60B-4197-B6EE-E16E0B6F8B33}" destId="{444C6351-474D-4631-BD93-ED6569E8A952}" srcOrd="0" destOrd="2" presId="urn:microsoft.com/office/officeart/2005/8/layout/hList1"/>
    <dgm:cxn modelId="{98911A6E-D688-43A2-8A26-16C5C348B5AA}" srcId="{D84D604E-AD88-4435-81AF-5F64AC4992C4}" destId="{D8CEA595-741F-43E1-BFD2-EF740BE90D71}" srcOrd="2" destOrd="0" parTransId="{74029CC6-622D-45C9-B1C0-B0486BB6ABE7}" sibTransId="{03FEFCEA-5A21-4A53-B840-68AF03D721CF}"/>
    <dgm:cxn modelId="{8FD08D8E-C677-4D74-924A-E6B416EE5CE3}" type="presOf" srcId="{880FD0CE-15C2-4F2A-9CBF-008FB8D41C20}" destId="{435CBB1B-1DBC-447F-9842-CFCD8B798DD0}" srcOrd="0" destOrd="0" presId="urn:microsoft.com/office/officeart/2005/8/layout/hList1"/>
    <dgm:cxn modelId="{12FCBFA3-0D4A-4EE9-8397-DAE70FCB53A1}" type="presOf" srcId="{D84D604E-AD88-4435-81AF-5F64AC4992C4}" destId="{E8800CE3-72EF-4D05-9CD5-B1581E374617}" srcOrd="0" destOrd="0" presId="urn:microsoft.com/office/officeart/2005/8/layout/hList1"/>
    <dgm:cxn modelId="{C333EBA6-BFF7-4DA2-965A-8D5A991B5CC7}" srcId="{F5AE4D55-A8ED-45F6-8719-921711711648}" destId="{7AA2C9B5-DD17-49B2-AE86-C65E4DBC79B5}" srcOrd="1" destOrd="0" parTransId="{905F8508-D81E-4152-983F-EEF6BBBC9571}" sibTransId="{DDEB72B7-F34F-4B47-AE1E-71AFAC918BD1}"/>
    <dgm:cxn modelId="{C8DB4FBC-E8EA-426E-85C0-0DA76A71C112}" srcId="{D84D604E-AD88-4435-81AF-5F64AC4992C4}" destId="{108CF303-F20A-4EDD-B0B4-8DE347E8963F}" srcOrd="3" destOrd="0" parTransId="{C4B125EC-70D1-4CDF-84B4-1DC5FA9D1D9E}" sibTransId="{F8B41EF7-EE28-4A0A-8A3F-E3CEFE0204EF}"/>
    <dgm:cxn modelId="{6F24C9CC-FF54-4A6C-A0B1-41AEBEFCF76D}" srcId="{D84D604E-AD88-4435-81AF-5F64AC4992C4}" destId="{880FD0CE-15C2-4F2A-9CBF-008FB8D41C20}" srcOrd="0" destOrd="0" parTransId="{2F089254-6FBD-4C2C-B31C-E5D77F23F669}" sibTransId="{D4FC6C4E-A9B5-41A1-9F02-13F9FCE1C3A9}"/>
    <dgm:cxn modelId="{84FE08E2-88DB-4091-B4C5-4289D681F1C8}" srcId="{F5AE4D55-A8ED-45F6-8719-921711711648}" destId="{E91DF23B-C60B-4197-B6EE-E16E0B6F8B33}" srcOrd="2" destOrd="0" parTransId="{79E04454-C88A-432C-A314-3C6D0022E6A4}" sibTransId="{40EA07A3-0295-43DC-B00E-43C972A11DCC}"/>
    <dgm:cxn modelId="{F6A8BBFB-CD67-4517-9C99-F42617C9EE5B}" type="presOf" srcId="{ADCC7CD2-3268-4148-A461-FFE1C1657FB3}" destId="{7822D106-69BB-498C-81FE-47B80395D62A}" srcOrd="0" destOrd="0" presId="urn:microsoft.com/office/officeart/2005/8/layout/hList1"/>
    <dgm:cxn modelId="{49731DFE-9539-408B-8ABA-1F348DCAAB52}" srcId="{F5AE4D55-A8ED-45F6-8719-921711711648}" destId="{32DD3185-0D53-43EE-B93D-B1C91A332981}" srcOrd="0" destOrd="0" parTransId="{0C3F69EF-21A2-4C85-8D9E-15F49C6C0F20}" sibTransId="{4B40845D-616D-4D06-A09B-80F6BBF054CC}"/>
    <dgm:cxn modelId="{45EBB270-C433-40A6-A485-5976E93BE27D}" type="presParOf" srcId="{7822D106-69BB-498C-81FE-47B80395D62A}" destId="{FE7110DB-D63A-4C0C-8306-57C04D412254}" srcOrd="0" destOrd="0" presId="urn:microsoft.com/office/officeart/2005/8/layout/hList1"/>
    <dgm:cxn modelId="{0A34D757-BBE2-4737-880E-21207ECA711A}" type="presParOf" srcId="{FE7110DB-D63A-4C0C-8306-57C04D412254}" destId="{E8800CE3-72EF-4D05-9CD5-B1581E374617}" srcOrd="0" destOrd="0" presId="urn:microsoft.com/office/officeart/2005/8/layout/hList1"/>
    <dgm:cxn modelId="{0A159D48-23B5-4F16-9164-6759F13B11B2}" type="presParOf" srcId="{FE7110DB-D63A-4C0C-8306-57C04D412254}" destId="{435CBB1B-1DBC-447F-9842-CFCD8B798DD0}" srcOrd="1" destOrd="0" presId="urn:microsoft.com/office/officeart/2005/8/layout/hList1"/>
    <dgm:cxn modelId="{D7DD763A-8459-452E-B687-A45BDF595DB0}" type="presParOf" srcId="{7822D106-69BB-498C-81FE-47B80395D62A}" destId="{7B7324A1-4176-4FB1-B801-44A208E12F33}" srcOrd="1" destOrd="0" presId="urn:microsoft.com/office/officeart/2005/8/layout/hList1"/>
    <dgm:cxn modelId="{126D6C2D-CBAA-4894-B80D-6FA52A1969AE}" type="presParOf" srcId="{7822D106-69BB-498C-81FE-47B80395D62A}" destId="{6621DDF3-27D6-478F-A2F9-74A1C9490B19}" srcOrd="2" destOrd="0" presId="urn:microsoft.com/office/officeart/2005/8/layout/hList1"/>
    <dgm:cxn modelId="{BB93F829-6400-4AEB-9681-2E007FD21096}" type="presParOf" srcId="{6621DDF3-27D6-478F-A2F9-74A1C9490B19}" destId="{DEB566F0-3DA7-4108-99D3-3C72624DFFF5}" srcOrd="0" destOrd="0" presId="urn:microsoft.com/office/officeart/2005/8/layout/hList1"/>
    <dgm:cxn modelId="{2B69AFA4-41B8-4AA5-85BA-88388CBA88E1}" type="presParOf" srcId="{6621DDF3-27D6-478F-A2F9-74A1C9490B19}" destId="{444C6351-474D-4631-BD93-ED6569E8A95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6FA7F8-5C55-E54D-8C2F-CD1FEB4EE146}" type="doc">
      <dgm:prSet loTypeId="urn:microsoft.com/office/officeart/2009/3/layout/PlusandMinus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989603D-0DB5-A94A-9C33-EFA28BD46C2A}" type="parTrans" cxnId="{8DA9781D-C63A-46ED-B876-DFE8F15CD7CE}">
      <dgm:prSet/>
      <dgm:spPr/>
      <dgm:t>
        <a:bodyPr/>
        <a:lstStyle/>
        <a:p>
          <a:endParaRPr lang="en-US"/>
        </a:p>
      </dgm:t>
    </dgm:pt>
    <dgm:pt modelId="{01DB76BF-2A82-F946-A66C-A2CE46E3929B}">
      <dgm:prSet phldrT="[Text]" custT="1"/>
      <dgm:spPr/>
      <dgm:t>
        <a:bodyPr>
          <a:noAutofit/>
        </a:bodyPr>
        <a:lstStyle/>
        <a:p>
          <a:pPr rtl="0"/>
          <a:r>
            <a:rPr lang="es" sz="1800" b="1" i="0" u="none" strike="noStrike" dirty="0">
              <a:solidFill>
                <a:srgbClr val="008AAB"/>
              </a:solidFill>
              <a:highlight>
                <a:srgbClr val="000000">
                  <a:alpha val="0"/>
                </a:srgbClr>
              </a:highlight>
              <a:latin typeface="Arial"/>
            </a:rPr>
            <a:t>Más</a:t>
          </a:r>
        </a:p>
      </dgm:t>
    </dgm:pt>
    <dgm:pt modelId="{0ED3D666-FCD2-CF49-94B2-38ECFC265D7D}" type="parTrans" cxnId="{0F43D079-B8EA-4D47-B3D6-405A9FA9A71A}">
      <dgm:prSet/>
      <dgm:spPr/>
      <dgm:t>
        <a:bodyPr/>
        <a:lstStyle/>
        <a:p>
          <a:endParaRPr lang="en-US"/>
        </a:p>
      </dgm:t>
    </dgm:pt>
    <dgm:pt modelId="{859FC723-98CC-584F-8E98-9258AF678635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Escuchar</a:t>
          </a:r>
          <a:endParaRPr lang="en-US" sz="1200" b="0">
            <a:solidFill>
              <a:schemeClr val="tx2"/>
            </a:solidFill>
          </a:endParaRPr>
        </a:p>
      </dgm:t>
    </dgm:pt>
    <dgm:pt modelId="{A6B07CED-F73D-C14A-A43C-FF6DF83E5B5E}" type="sibTrans" cxnId="{0F43D079-B8EA-4D47-B3D6-405A9FA9A71A}">
      <dgm:prSet/>
      <dgm:spPr/>
      <dgm:t>
        <a:bodyPr/>
        <a:lstStyle/>
        <a:p>
          <a:endParaRPr lang="en-US"/>
        </a:p>
      </dgm:t>
    </dgm:pt>
    <dgm:pt modelId="{58D32443-749E-EF43-8AB8-C1D8D783274B}" type="parTrans" cxnId="{CD04A6B2-C0E7-4D7D-8123-33ACDC3C5F52}">
      <dgm:prSet/>
      <dgm:spPr/>
      <dgm:t>
        <a:bodyPr/>
        <a:lstStyle/>
        <a:p>
          <a:endParaRPr lang="en-US"/>
        </a:p>
      </dgm:t>
    </dgm:pt>
    <dgm:pt modelId="{4ABE98A2-3D1A-7443-889C-44AC8B227121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Jugar con su hermana </a:t>
          </a:r>
        </a:p>
      </dgm:t>
    </dgm:pt>
    <dgm:pt modelId="{C2559C38-1BBB-5647-8BB5-B502E8DCEB60}" type="sibTrans" cxnId="{CD04A6B2-C0E7-4D7D-8123-33ACDC3C5F52}">
      <dgm:prSet/>
      <dgm:spPr/>
      <dgm:t>
        <a:bodyPr/>
        <a:lstStyle/>
        <a:p>
          <a:endParaRPr lang="en-US"/>
        </a:p>
      </dgm:t>
    </dgm:pt>
    <dgm:pt modelId="{8ED31F1A-18F5-604E-8A51-A4A3777462CB}" type="parTrans" cxnId="{2F3C092E-69DC-4352-A5D3-C6BEE03DD7E9}">
      <dgm:prSet/>
      <dgm:spPr/>
      <dgm:t>
        <a:bodyPr/>
        <a:lstStyle/>
        <a:p>
          <a:endParaRPr lang="en-US"/>
        </a:p>
      </dgm:t>
    </dgm:pt>
    <dgm:pt modelId="{E614ECDE-925B-3140-8C3C-7B4A1EBFFE11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Usar palabras amables </a:t>
          </a:r>
        </a:p>
      </dgm:t>
    </dgm:pt>
    <dgm:pt modelId="{4237F1C1-5ABF-E042-AA09-294390DE0B11}" type="sibTrans" cxnId="{2F3C092E-69DC-4352-A5D3-C6BEE03DD7E9}">
      <dgm:prSet/>
      <dgm:spPr/>
      <dgm:t>
        <a:bodyPr/>
        <a:lstStyle/>
        <a:p>
          <a:endParaRPr lang="en-US"/>
        </a:p>
      </dgm:t>
    </dgm:pt>
    <dgm:pt modelId="{90D30157-B0CC-2E49-A94E-FA6CA62AFD2F}" type="parTrans" cxnId="{F0743132-2EAB-4358-8C87-E54400B11F3D}">
      <dgm:prSet/>
      <dgm:spPr/>
      <dgm:t>
        <a:bodyPr/>
        <a:lstStyle/>
        <a:p>
          <a:endParaRPr lang="en-US"/>
        </a:p>
      </dgm:t>
    </dgm:pt>
    <dgm:pt modelId="{77987C24-4BF9-EB43-BF92-F577D528AC38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Recoger </a:t>
          </a:r>
        </a:p>
      </dgm:t>
    </dgm:pt>
    <dgm:pt modelId="{88560C5B-6D36-414C-8B71-8ADB61F3A1C7}" type="sibTrans" cxnId="{F0743132-2EAB-4358-8C87-E54400B11F3D}">
      <dgm:prSet/>
      <dgm:spPr/>
      <dgm:t>
        <a:bodyPr/>
        <a:lstStyle/>
        <a:p>
          <a:endParaRPr lang="en-US"/>
        </a:p>
      </dgm:t>
    </dgm:pt>
    <dgm:pt modelId="{2D180905-6A8D-BB44-8288-601E67F1AFC6}" type="parTrans" cxnId="{6AF3338F-760C-4F3C-B91E-DCBD826E3058}">
      <dgm:prSet/>
      <dgm:spPr/>
      <dgm:t>
        <a:bodyPr/>
        <a:lstStyle/>
        <a:p>
          <a:endParaRPr lang="en-US"/>
        </a:p>
      </dgm:t>
    </dgm:pt>
    <dgm:pt modelId="{4477584F-7E2F-134B-A412-DA465D6C418E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Comer a la hora</a:t>
          </a:r>
        </a:p>
      </dgm:t>
    </dgm:pt>
    <dgm:pt modelId="{64005BB1-E87C-9F4B-9571-6DA1B82E09FA}" type="sibTrans" cxnId="{6AF3338F-760C-4F3C-B91E-DCBD826E3058}">
      <dgm:prSet/>
      <dgm:spPr/>
      <dgm:t>
        <a:bodyPr/>
        <a:lstStyle/>
        <a:p>
          <a:endParaRPr lang="en-US"/>
        </a:p>
      </dgm:t>
    </dgm:pt>
    <dgm:pt modelId="{DEC23D7F-8159-C048-B7FC-7C11220E403A}" type="sibTrans" cxnId="{8DA9781D-C63A-46ED-B876-DFE8F15CD7CE}">
      <dgm:prSet/>
      <dgm:spPr/>
      <dgm:t>
        <a:bodyPr/>
        <a:lstStyle/>
        <a:p>
          <a:endParaRPr lang="en-US"/>
        </a:p>
      </dgm:t>
    </dgm:pt>
    <dgm:pt modelId="{B407C3CC-5A59-924E-BD75-42874E0B00F0}" type="parTrans" cxnId="{5178AA84-5750-4453-8D91-61F9FCA38E15}">
      <dgm:prSet/>
      <dgm:spPr/>
      <dgm:t>
        <a:bodyPr/>
        <a:lstStyle/>
        <a:p>
          <a:endParaRPr lang="en-US"/>
        </a:p>
      </dgm:t>
    </dgm:pt>
    <dgm:pt modelId="{FAE3AE50-0180-5D4A-BF7F-78AFAF06EBDC}">
      <dgm:prSet phldrT="[Text]" custT="1"/>
      <dgm:spPr/>
      <dgm:t>
        <a:bodyPr>
          <a:noAutofit/>
        </a:bodyPr>
        <a:lstStyle/>
        <a:p>
          <a:pPr rtl="0"/>
          <a:r>
            <a:rPr lang="es" sz="1800" b="1" i="0" u="none" strike="noStrike" dirty="0">
              <a:solidFill>
                <a:srgbClr val="C43700"/>
              </a:solidFill>
              <a:highlight>
                <a:srgbClr val="000000">
                  <a:alpha val="0"/>
                </a:srgbClr>
              </a:highlight>
              <a:latin typeface="Arial"/>
            </a:rPr>
            <a:t>Menos</a:t>
          </a:r>
        </a:p>
      </dgm:t>
    </dgm:pt>
    <dgm:pt modelId="{12E11D32-6E03-3340-8828-494151D280C9}" type="parTrans" cxnId="{B5211BD7-65A4-4505-A6A2-FFAD9BFBF78D}">
      <dgm:prSet/>
      <dgm:spPr/>
      <dgm:t>
        <a:bodyPr/>
        <a:lstStyle/>
        <a:p>
          <a:endParaRPr lang="en-US"/>
        </a:p>
      </dgm:t>
    </dgm:pt>
    <dgm:pt modelId="{136B3329-EF3F-4846-9D28-4CE34D0B34F0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Ignorarme</a:t>
          </a:r>
          <a:endParaRPr lang="en-US" sz="1200" b="0" dirty="0">
            <a:solidFill>
              <a:schemeClr val="tx2"/>
            </a:solidFill>
          </a:endParaRPr>
        </a:p>
      </dgm:t>
    </dgm:pt>
    <dgm:pt modelId="{1457A890-9514-A043-8C9E-64B32D1698D4}" type="sibTrans" cxnId="{B5211BD7-65A4-4505-A6A2-FFAD9BFBF78D}">
      <dgm:prSet/>
      <dgm:spPr/>
      <dgm:t>
        <a:bodyPr/>
        <a:lstStyle/>
        <a:p>
          <a:endParaRPr lang="en-US"/>
        </a:p>
      </dgm:t>
    </dgm:pt>
    <dgm:pt modelId="{920DC179-CDE4-2743-973F-F42B12267439}" type="parTrans" cxnId="{81A3F357-3591-4B6B-A4A7-6052CFF8AF18}">
      <dgm:prSet/>
      <dgm:spPr/>
      <dgm:t>
        <a:bodyPr/>
        <a:lstStyle/>
        <a:p>
          <a:endParaRPr lang="en-US"/>
        </a:p>
      </dgm:t>
    </dgm:pt>
    <dgm:pt modelId="{987CB283-CCB1-3041-966A-8586B8D38263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Pegarle a sus hermanos</a:t>
          </a:r>
          <a:endParaRPr lang="en-US" sz="1200" dirty="0">
            <a:solidFill>
              <a:schemeClr val="tx2"/>
            </a:solidFill>
          </a:endParaRPr>
        </a:p>
      </dgm:t>
    </dgm:pt>
    <dgm:pt modelId="{90598CD8-7CF3-4941-B7D9-079334BD71BA}" type="sibTrans" cxnId="{81A3F357-3591-4B6B-A4A7-6052CFF8AF18}">
      <dgm:prSet/>
      <dgm:spPr/>
      <dgm:t>
        <a:bodyPr/>
        <a:lstStyle/>
        <a:p>
          <a:endParaRPr lang="en-US"/>
        </a:p>
      </dgm:t>
    </dgm:pt>
    <dgm:pt modelId="{9ED58157-5ACA-EC47-AC10-DC133B2D98FC}" type="parTrans" cxnId="{70B681B2-4D08-4907-86A6-8BD403149B4A}">
      <dgm:prSet/>
      <dgm:spPr/>
      <dgm:t>
        <a:bodyPr/>
        <a:lstStyle/>
        <a:p>
          <a:endParaRPr lang="en-US"/>
        </a:p>
      </dgm:t>
    </dgm:pt>
    <dgm:pt modelId="{DB9105FC-117C-3C40-8DC9-6B35B1B4332B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Gritar</a:t>
          </a:r>
          <a:endParaRPr lang="en-US" sz="1200">
            <a:solidFill>
              <a:schemeClr val="tx2"/>
            </a:solidFill>
          </a:endParaRPr>
        </a:p>
      </dgm:t>
    </dgm:pt>
    <dgm:pt modelId="{AA71CDCF-1FB6-5548-B758-569720899D4B}" type="sibTrans" cxnId="{70B681B2-4D08-4907-86A6-8BD403149B4A}">
      <dgm:prSet/>
      <dgm:spPr/>
      <dgm:t>
        <a:bodyPr/>
        <a:lstStyle/>
        <a:p>
          <a:endParaRPr lang="en-US"/>
        </a:p>
      </dgm:t>
    </dgm:pt>
    <dgm:pt modelId="{8D91A716-FFE1-9147-BC80-30ADE280CD10}" type="parTrans" cxnId="{3DEB532E-3C4C-41DF-BCB6-CFCF1B2F7285}">
      <dgm:prSet/>
      <dgm:spPr/>
      <dgm:t>
        <a:bodyPr/>
        <a:lstStyle/>
        <a:p>
          <a:endParaRPr lang="en-US"/>
        </a:p>
      </dgm:t>
    </dgm:pt>
    <dgm:pt modelId="{B0B8DCA0-34E6-A346-A685-4DE0D29824AC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Hacer desórdenes</a:t>
          </a:r>
          <a:endParaRPr lang="en-US" sz="1200">
            <a:solidFill>
              <a:schemeClr val="tx2"/>
            </a:solidFill>
          </a:endParaRPr>
        </a:p>
      </dgm:t>
    </dgm:pt>
    <dgm:pt modelId="{83E178E3-1D63-0E42-BCED-AC517AB3DD23}" type="sibTrans" cxnId="{3DEB532E-3C4C-41DF-BCB6-CFCF1B2F7285}">
      <dgm:prSet/>
      <dgm:spPr/>
      <dgm:t>
        <a:bodyPr/>
        <a:lstStyle/>
        <a:p>
          <a:endParaRPr lang="en-US"/>
        </a:p>
      </dgm:t>
    </dgm:pt>
    <dgm:pt modelId="{AFAFB8B4-C6B8-A44D-BDD3-893EEEEEE77C}" type="parTrans" cxnId="{3C4478C3-CD43-4EA4-8B74-AD9D4CB0C60F}">
      <dgm:prSet/>
      <dgm:spPr/>
      <dgm:t>
        <a:bodyPr/>
        <a:lstStyle/>
        <a:p>
          <a:endParaRPr lang="en-US"/>
        </a:p>
      </dgm:t>
    </dgm:pt>
    <dgm:pt modelId="{022F1B84-EB0F-1C44-9489-9634D821C630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Lloriquear a la hora de la comida</a:t>
          </a:r>
          <a:endParaRPr lang="en-US" sz="1200">
            <a:solidFill>
              <a:schemeClr val="tx2"/>
            </a:solidFill>
          </a:endParaRPr>
        </a:p>
      </dgm:t>
    </dgm:pt>
    <dgm:pt modelId="{C209E4B7-F2B2-974F-B3F7-B96B260358B4}" type="sibTrans" cxnId="{3C4478C3-CD43-4EA4-8B74-AD9D4CB0C60F}">
      <dgm:prSet/>
      <dgm:spPr/>
      <dgm:t>
        <a:bodyPr/>
        <a:lstStyle/>
        <a:p>
          <a:endParaRPr lang="en-US"/>
        </a:p>
      </dgm:t>
    </dgm:pt>
    <dgm:pt modelId="{3725D9C2-1316-D44F-900F-C62D4090BD1D}" type="sibTrans" cxnId="{5178AA84-5750-4453-8D91-61F9FCA38E15}">
      <dgm:prSet/>
      <dgm:spPr/>
      <dgm:t>
        <a:bodyPr/>
        <a:lstStyle/>
        <a:p>
          <a:endParaRPr lang="en-US"/>
        </a:p>
      </dgm:t>
    </dgm:pt>
    <dgm:pt modelId="{09EC24E3-C92E-174E-8C10-14E1AEFEDCEC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de la comida </a:t>
          </a:r>
        </a:p>
      </dgm:t>
    </dgm:pt>
    <dgm:pt modelId="{4FFA7ADD-75F6-0149-9C2B-A04DC502394F}" type="parTrans" cxnId="{CFC3B3DC-6F45-434F-8A22-F77D91FCC031}">
      <dgm:prSet/>
      <dgm:spPr/>
      <dgm:t>
        <a:bodyPr/>
        <a:lstStyle/>
        <a:p>
          <a:endParaRPr lang="en-GB"/>
        </a:p>
      </dgm:t>
    </dgm:pt>
    <dgm:pt modelId="{CFE16287-1F62-8548-9043-909C169D8672}" type="sibTrans" cxnId="{CFC3B3DC-6F45-434F-8A22-F77D91FCC031}">
      <dgm:prSet/>
      <dgm:spPr/>
      <dgm:t>
        <a:bodyPr/>
        <a:lstStyle/>
        <a:p>
          <a:endParaRPr lang="en-GB"/>
        </a:p>
      </dgm:t>
    </dgm:pt>
    <dgm:pt modelId="{550EE9F6-73F1-5844-AFFB-08A6B8721333}" type="pres">
      <dgm:prSet presAssocID="{066FA7F8-5C55-E54D-8C2F-CD1FEB4EE146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35A9BC45-DC02-E74D-8950-CCE924BBC485}" type="pres">
      <dgm:prSet presAssocID="{066FA7F8-5C55-E54D-8C2F-CD1FEB4EE146}" presName="Background" presStyleLbl="bgImgPlace1" presStyleIdx="0" presStyleCnt="1"/>
      <dgm:spPr>
        <a:solidFill>
          <a:schemeClr val="accent4">
            <a:lumMod val="20000"/>
            <a:lumOff val="80000"/>
          </a:schemeClr>
        </a:solidFill>
      </dgm:spPr>
    </dgm:pt>
    <dgm:pt modelId="{7A1A89F7-35CC-EC40-938F-BFCBEDBBFC01}" type="pres">
      <dgm:prSet presAssocID="{066FA7F8-5C55-E54D-8C2F-CD1FEB4EE146}" presName="ParentText1" presStyleLbl="revTx" presStyleIdx="0" presStyleCnt="2" custLinFactNeighborY="-3409">
        <dgm:presLayoutVars>
          <dgm:chMax val="0"/>
          <dgm:chPref val="0"/>
          <dgm:bulletEnabled val="1"/>
        </dgm:presLayoutVars>
      </dgm:prSet>
      <dgm:spPr/>
    </dgm:pt>
    <dgm:pt modelId="{9737A7B2-2251-7146-A3E3-2301E7B80F9F}" type="pres">
      <dgm:prSet presAssocID="{066FA7F8-5C55-E54D-8C2F-CD1FEB4EE146}" presName="ParentText2" presStyleLbl="revTx" presStyleIdx="1" presStyleCnt="2" custLinFactNeighborY="-3409">
        <dgm:presLayoutVars>
          <dgm:chMax val="0"/>
          <dgm:chPref val="0"/>
          <dgm:bulletEnabled val="1"/>
        </dgm:presLayoutVars>
      </dgm:prSet>
      <dgm:spPr/>
    </dgm:pt>
    <dgm:pt modelId="{251B1EC1-7BF0-6047-89E6-5D75BE5638D5}" type="pres">
      <dgm:prSet presAssocID="{066FA7F8-5C55-E54D-8C2F-CD1FEB4EE146}" presName="Plus" presStyleLbl="alignNode1" presStyleIdx="0" presStyleCnt="2"/>
      <dgm:spPr>
        <a:solidFill>
          <a:srgbClr val="008AAB"/>
        </a:solidFill>
      </dgm:spPr>
      <dgm:extLst>
        <a:ext uri="{E40237B7-FDA0-4F09-8148-C483321AD2D9}">
          <dgm14:cNvPr xmlns:dgm14="http://schemas.microsoft.com/office/drawing/2010/diagram" id="0" name="" descr="Icono del símbolo más "/>
        </a:ext>
      </dgm:extLst>
    </dgm:pt>
    <dgm:pt modelId="{F6603E3F-456E-D242-ACA5-83A9AFCB1146}" type="pres">
      <dgm:prSet presAssocID="{066FA7F8-5C55-E54D-8C2F-CD1FEB4EE146}" presName="Minus" presStyleLbl="alignNode1" presStyleIdx="1" presStyleCnt="2"/>
      <dgm:spPr>
        <a:solidFill>
          <a:srgbClr val="C43700"/>
        </a:solidFill>
        <a:ln>
          <a:solidFill>
            <a:schemeClr val="accent1"/>
          </a:solidFill>
        </a:ln>
      </dgm:spPr>
      <dgm:extLst>
        <a:ext uri="{E40237B7-FDA0-4F09-8148-C483321AD2D9}">
          <dgm14:cNvPr xmlns:dgm14="http://schemas.microsoft.com/office/drawing/2010/diagram" id="0" name="" descr="Icono del símbolo menos"/>
        </a:ext>
      </dgm:extLst>
    </dgm:pt>
    <dgm:pt modelId="{5BFDEB6A-D89A-9E46-97CE-A0C4F023C27B}" type="pres">
      <dgm:prSet presAssocID="{066FA7F8-5C55-E54D-8C2F-CD1FEB4EE146}" presName="Divider" presStyleLbl="parChTrans1D1" presStyleIdx="0" presStyleCnt="1"/>
      <dgm:spPr>
        <a:ln>
          <a:solidFill>
            <a:schemeClr val="tx2"/>
          </a:solidFill>
        </a:ln>
      </dgm:spPr>
    </dgm:pt>
  </dgm:ptLst>
  <dgm:cxnLst>
    <dgm:cxn modelId="{86431000-DF6B-45EA-A836-5A6364D69C95}" type="presOf" srcId="{01DB76BF-2A82-F946-A66C-A2CE46E3929B}" destId="{7A1A89F7-35CC-EC40-938F-BFCBEDBBFC01}" srcOrd="0" destOrd="0" presId="urn:microsoft.com/office/officeart/2009/3/layout/PlusandMinus"/>
    <dgm:cxn modelId="{E4318512-BB1E-4E40-B091-C87E68B373A8}" type="presOf" srcId="{09EC24E3-C92E-174E-8C10-14E1AEFEDCEC}" destId="{7A1A89F7-35CC-EC40-938F-BFCBEDBBFC01}" srcOrd="0" destOrd="6" presId="urn:microsoft.com/office/officeart/2009/3/layout/PlusandMinus"/>
    <dgm:cxn modelId="{8DA9781D-C63A-46ED-B876-DFE8F15CD7CE}" srcId="{066FA7F8-5C55-E54D-8C2F-CD1FEB4EE146}" destId="{01DB76BF-2A82-F946-A66C-A2CE46E3929B}" srcOrd="0" destOrd="0" parTransId="{3989603D-0DB5-A94A-9C33-EFA28BD46C2A}" sibTransId="{DEC23D7F-8159-C048-B7FC-7C11220E403A}"/>
    <dgm:cxn modelId="{2F3C092E-69DC-4352-A5D3-C6BEE03DD7E9}" srcId="{01DB76BF-2A82-F946-A66C-A2CE46E3929B}" destId="{E614ECDE-925B-3140-8C3C-7B4A1EBFFE11}" srcOrd="2" destOrd="0" parTransId="{8ED31F1A-18F5-604E-8A51-A4A3777462CB}" sibTransId="{4237F1C1-5ABF-E042-AA09-294390DE0B11}"/>
    <dgm:cxn modelId="{3DEB532E-3C4C-41DF-BCB6-CFCF1B2F7285}" srcId="{FAE3AE50-0180-5D4A-BF7F-78AFAF06EBDC}" destId="{B0B8DCA0-34E6-A346-A685-4DE0D29824AC}" srcOrd="3" destOrd="0" parTransId="{8D91A716-FFE1-9147-BC80-30ADE280CD10}" sibTransId="{83E178E3-1D63-0E42-BCED-AC517AB3DD23}"/>
    <dgm:cxn modelId="{F0743132-2EAB-4358-8C87-E54400B11F3D}" srcId="{01DB76BF-2A82-F946-A66C-A2CE46E3929B}" destId="{77987C24-4BF9-EB43-BF92-F577D528AC38}" srcOrd="3" destOrd="0" parTransId="{90D30157-B0CC-2E49-A94E-FA6CA62AFD2F}" sibTransId="{88560C5B-6D36-414C-8B71-8ADB61F3A1C7}"/>
    <dgm:cxn modelId="{EE571D3C-294A-49F1-BCB0-362AF752B283}" type="presOf" srcId="{4ABE98A2-3D1A-7443-889C-44AC8B227121}" destId="{7A1A89F7-35CC-EC40-938F-BFCBEDBBFC01}" srcOrd="0" destOrd="2" presId="urn:microsoft.com/office/officeart/2009/3/layout/PlusandMinus"/>
    <dgm:cxn modelId="{A652D843-FC96-4042-AAFE-ABD94B6C027B}" type="presOf" srcId="{066FA7F8-5C55-E54D-8C2F-CD1FEB4EE146}" destId="{550EE9F6-73F1-5844-AFFB-08A6B8721333}" srcOrd="0" destOrd="0" presId="urn:microsoft.com/office/officeart/2009/3/layout/PlusandMinus"/>
    <dgm:cxn modelId="{81A3F357-3591-4B6B-A4A7-6052CFF8AF18}" srcId="{FAE3AE50-0180-5D4A-BF7F-78AFAF06EBDC}" destId="{987CB283-CCB1-3041-966A-8586B8D38263}" srcOrd="1" destOrd="0" parTransId="{920DC179-CDE4-2743-973F-F42B12267439}" sibTransId="{90598CD8-7CF3-4941-B7D9-079334BD71BA}"/>
    <dgm:cxn modelId="{FF31865C-947B-4E77-988F-2F28C000C783}" type="presOf" srcId="{E614ECDE-925B-3140-8C3C-7B4A1EBFFE11}" destId="{7A1A89F7-35CC-EC40-938F-BFCBEDBBFC01}" srcOrd="0" destOrd="3" presId="urn:microsoft.com/office/officeart/2009/3/layout/PlusandMinus"/>
    <dgm:cxn modelId="{48346E6D-FFC3-46F2-BBD8-BF07D3441F57}" type="presOf" srcId="{4477584F-7E2F-134B-A412-DA465D6C418E}" destId="{7A1A89F7-35CC-EC40-938F-BFCBEDBBFC01}" srcOrd="0" destOrd="5" presId="urn:microsoft.com/office/officeart/2009/3/layout/PlusandMinus"/>
    <dgm:cxn modelId="{31518373-9BD6-4AEE-A38D-E9094FDBA4DC}" type="presOf" srcId="{136B3329-EF3F-4846-9D28-4CE34D0B34F0}" destId="{9737A7B2-2251-7146-A3E3-2301E7B80F9F}" srcOrd="0" destOrd="1" presId="urn:microsoft.com/office/officeart/2009/3/layout/PlusandMinus"/>
    <dgm:cxn modelId="{95E22877-7672-4CAC-BF86-4B7D449700A2}" type="presOf" srcId="{859FC723-98CC-584F-8E98-9258AF678635}" destId="{7A1A89F7-35CC-EC40-938F-BFCBEDBBFC01}" srcOrd="0" destOrd="1" presId="urn:microsoft.com/office/officeart/2009/3/layout/PlusandMinus"/>
    <dgm:cxn modelId="{0F43D079-B8EA-4D47-B3D6-405A9FA9A71A}" srcId="{01DB76BF-2A82-F946-A66C-A2CE46E3929B}" destId="{859FC723-98CC-584F-8E98-9258AF678635}" srcOrd="0" destOrd="0" parTransId="{0ED3D666-FCD2-CF49-94B2-38ECFC265D7D}" sibTransId="{A6B07CED-F73D-C14A-A43C-FF6DF83E5B5E}"/>
    <dgm:cxn modelId="{5178AA84-5750-4453-8D91-61F9FCA38E15}" srcId="{066FA7F8-5C55-E54D-8C2F-CD1FEB4EE146}" destId="{FAE3AE50-0180-5D4A-BF7F-78AFAF06EBDC}" srcOrd="1" destOrd="0" parTransId="{B407C3CC-5A59-924E-BD75-42874E0B00F0}" sibTransId="{3725D9C2-1316-D44F-900F-C62D4090BD1D}"/>
    <dgm:cxn modelId="{9AD0ED85-07E0-4246-9470-C2C199984069}" type="presOf" srcId="{B0B8DCA0-34E6-A346-A685-4DE0D29824AC}" destId="{9737A7B2-2251-7146-A3E3-2301E7B80F9F}" srcOrd="0" destOrd="4" presId="urn:microsoft.com/office/officeart/2009/3/layout/PlusandMinus"/>
    <dgm:cxn modelId="{6AF3338F-760C-4F3C-B91E-DCBD826E3058}" srcId="{01DB76BF-2A82-F946-A66C-A2CE46E3929B}" destId="{4477584F-7E2F-134B-A412-DA465D6C418E}" srcOrd="4" destOrd="0" parTransId="{2D180905-6A8D-BB44-8288-601E67F1AFC6}" sibTransId="{64005BB1-E87C-9F4B-9571-6DA1B82E09FA}"/>
    <dgm:cxn modelId="{E5060395-0848-4F70-896C-FBC7FF6BDDB9}" type="presOf" srcId="{987CB283-CCB1-3041-966A-8586B8D38263}" destId="{9737A7B2-2251-7146-A3E3-2301E7B80F9F}" srcOrd="0" destOrd="2" presId="urn:microsoft.com/office/officeart/2009/3/layout/PlusandMinus"/>
    <dgm:cxn modelId="{70B681B2-4D08-4907-86A6-8BD403149B4A}" srcId="{FAE3AE50-0180-5D4A-BF7F-78AFAF06EBDC}" destId="{DB9105FC-117C-3C40-8DC9-6B35B1B4332B}" srcOrd="2" destOrd="0" parTransId="{9ED58157-5ACA-EC47-AC10-DC133B2D98FC}" sibTransId="{AA71CDCF-1FB6-5548-B758-569720899D4B}"/>
    <dgm:cxn modelId="{CD04A6B2-C0E7-4D7D-8123-33ACDC3C5F52}" srcId="{01DB76BF-2A82-F946-A66C-A2CE46E3929B}" destId="{4ABE98A2-3D1A-7443-889C-44AC8B227121}" srcOrd="1" destOrd="0" parTransId="{58D32443-749E-EF43-8AB8-C1D8D783274B}" sibTransId="{C2559C38-1BBB-5647-8BB5-B502E8DCEB60}"/>
    <dgm:cxn modelId="{39747CC0-778D-43D9-A7F7-0FE850330171}" type="presOf" srcId="{022F1B84-EB0F-1C44-9489-9634D821C630}" destId="{9737A7B2-2251-7146-A3E3-2301E7B80F9F}" srcOrd="0" destOrd="5" presId="urn:microsoft.com/office/officeart/2009/3/layout/PlusandMinus"/>
    <dgm:cxn modelId="{3C4478C3-CD43-4EA4-8B74-AD9D4CB0C60F}" srcId="{FAE3AE50-0180-5D4A-BF7F-78AFAF06EBDC}" destId="{022F1B84-EB0F-1C44-9489-9634D821C630}" srcOrd="4" destOrd="0" parTransId="{AFAFB8B4-C6B8-A44D-BDD3-893EEEEEE77C}" sibTransId="{C209E4B7-F2B2-974F-B3F7-B96B260358B4}"/>
    <dgm:cxn modelId="{946B17CF-78B1-4A5E-9D0C-012C24DD13D2}" type="presOf" srcId="{FAE3AE50-0180-5D4A-BF7F-78AFAF06EBDC}" destId="{9737A7B2-2251-7146-A3E3-2301E7B80F9F}" srcOrd="0" destOrd="0" presId="urn:microsoft.com/office/officeart/2009/3/layout/PlusandMinus"/>
    <dgm:cxn modelId="{B5211BD7-65A4-4505-A6A2-FFAD9BFBF78D}" srcId="{FAE3AE50-0180-5D4A-BF7F-78AFAF06EBDC}" destId="{136B3329-EF3F-4846-9D28-4CE34D0B34F0}" srcOrd="0" destOrd="0" parTransId="{12E11D32-6E03-3340-8828-494151D280C9}" sibTransId="{1457A890-9514-A043-8C9E-64B32D1698D4}"/>
    <dgm:cxn modelId="{CFC3B3DC-6F45-434F-8A22-F77D91FCC031}" srcId="{01DB76BF-2A82-F946-A66C-A2CE46E3929B}" destId="{09EC24E3-C92E-174E-8C10-14E1AEFEDCEC}" srcOrd="5" destOrd="0" parTransId="{4FFA7ADD-75F6-0149-9C2B-A04DC502394F}" sibTransId="{CFE16287-1F62-8548-9043-909C169D8672}"/>
    <dgm:cxn modelId="{36AF91E4-812C-46F0-BFF0-70DCE9011891}" type="presOf" srcId="{DB9105FC-117C-3C40-8DC9-6B35B1B4332B}" destId="{9737A7B2-2251-7146-A3E3-2301E7B80F9F}" srcOrd="0" destOrd="3" presId="urn:microsoft.com/office/officeart/2009/3/layout/PlusandMinus"/>
    <dgm:cxn modelId="{F19569EA-277B-452E-8018-91FE1B9FE2EF}" type="presOf" srcId="{77987C24-4BF9-EB43-BF92-F577D528AC38}" destId="{7A1A89F7-35CC-EC40-938F-BFCBEDBBFC01}" srcOrd="0" destOrd="4" presId="urn:microsoft.com/office/officeart/2009/3/layout/PlusandMinus"/>
    <dgm:cxn modelId="{2283BFF0-499C-4CB5-B8AF-FDE2188613DB}" type="presParOf" srcId="{550EE9F6-73F1-5844-AFFB-08A6B8721333}" destId="{35A9BC45-DC02-E74D-8950-CCE924BBC485}" srcOrd="0" destOrd="0" presId="urn:microsoft.com/office/officeart/2009/3/layout/PlusandMinus"/>
    <dgm:cxn modelId="{0DF1AEF1-EFBE-41A0-A648-E2F6FFCA8CE4}" type="presParOf" srcId="{550EE9F6-73F1-5844-AFFB-08A6B8721333}" destId="{7A1A89F7-35CC-EC40-938F-BFCBEDBBFC01}" srcOrd="1" destOrd="0" presId="urn:microsoft.com/office/officeart/2009/3/layout/PlusandMinus"/>
    <dgm:cxn modelId="{80FCEF71-C328-4D54-8769-C86874D382CB}" type="presParOf" srcId="{550EE9F6-73F1-5844-AFFB-08A6B8721333}" destId="{9737A7B2-2251-7146-A3E3-2301E7B80F9F}" srcOrd="2" destOrd="0" presId="urn:microsoft.com/office/officeart/2009/3/layout/PlusandMinus"/>
    <dgm:cxn modelId="{B071E1FF-8BB8-4815-81C0-08C31BF5D6D3}" type="presParOf" srcId="{550EE9F6-73F1-5844-AFFB-08A6B8721333}" destId="{251B1EC1-7BF0-6047-89E6-5D75BE5638D5}" srcOrd="3" destOrd="0" presId="urn:microsoft.com/office/officeart/2009/3/layout/PlusandMinus"/>
    <dgm:cxn modelId="{2FC5DD67-D37C-4CC9-BEDD-F4FDBA5F7A34}" type="presParOf" srcId="{550EE9F6-73F1-5844-AFFB-08A6B8721333}" destId="{F6603E3F-456E-D242-ACA5-83A9AFCB1146}" srcOrd="4" destOrd="0" presId="urn:microsoft.com/office/officeart/2009/3/layout/PlusandMinus"/>
    <dgm:cxn modelId="{62BE5024-152C-4F02-B56F-B2E85543F016}" type="presParOf" srcId="{550EE9F6-73F1-5844-AFFB-08A6B8721333}" destId="{5BFDEB6A-D89A-9E46-97CE-A0C4F023C27B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09E04-A5B7-4E25-A13E-48149048865E}">
      <dsp:nvSpPr>
        <dsp:cNvPr id="0" name=""/>
        <dsp:cNvSpPr/>
      </dsp:nvSpPr>
      <dsp:spPr>
        <a:xfrm>
          <a:off x="1423349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71DB3-A4D5-44E5-B7D9-4CAB87A25FF2}">
      <dsp:nvSpPr>
        <dsp:cNvPr id="0" name=""/>
        <dsp:cNvSpPr/>
      </dsp:nvSpPr>
      <dsp:spPr>
        <a:xfrm>
          <a:off x="928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sp:txBody>
      <dsp:txXfrm>
        <a:off x="928349" y="1109585"/>
        <a:ext cx="1800000" cy="1170000"/>
      </dsp:txXfrm>
    </dsp:sp>
    <dsp:sp modelId="{4183C4A9-255E-4066-B587-EC68491001FE}">
      <dsp:nvSpPr>
        <dsp:cNvPr id="0" name=""/>
        <dsp:cNvSpPr/>
      </dsp:nvSpPr>
      <dsp:spPr>
        <a:xfrm>
          <a:off x="3538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003B9-C352-4C76-9A0B-75B352481481}">
      <dsp:nvSpPr>
        <dsp:cNvPr id="0" name=""/>
        <dsp:cNvSpPr/>
      </dsp:nvSpPr>
      <dsp:spPr>
        <a:xfrm>
          <a:off x="3043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sp:txBody>
      <dsp:txXfrm>
        <a:off x="3043349" y="1109585"/>
        <a:ext cx="1800000" cy="1170000"/>
      </dsp:txXfrm>
    </dsp:sp>
    <dsp:sp modelId="{DD9C85FC-80DB-4AEC-A86F-519DBEBB04C1}">
      <dsp:nvSpPr>
        <dsp:cNvPr id="0" name=""/>
        <dsp:cNvSpPr/>
      </dsp:nvSpPr>
      <dsp:spPr>
        <a:xfrm>
          <a:off x="5653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B090B-5C0D-4AD9-9A4E-375A1EDCC018}">
      <dsp:nvSpPr>
        <dsp:cNvPr id="0" name=""/>
        <dsp:cNvSpPr/>
      </dsp:nvSpPr>
      <dsp:spPr>
        <a:xfrm>
          <a:off x="5158350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que nos sintamos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sp:txBody>
      <dsp:txXfrm>
        <a:off x="5158350" y="1109585"/>
        <a:ext cx="1800000" cy="117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4B3D49-0361-0D42-A4C6-946E9A816D9A}">
      <dsp:nvSpPr>
        <dsp:cNvPr id="0" name=""/>
        <dsp:cNvSpPr/>
      </dsp:nvSpPr>
      <dsp:spPr>
        <a:xfrm>
          <a:off x="0" y="23825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pasó? </a:t>
          </a:r>
        </a:p>
      </dsp:txBody>
      <dsp:txXfrm>
        <a:off x="49886" y="73711"/>
        <a:ext cx="5702260" cy="922149"/>
      </dsp:txXfrm>
    </dsp:sp>
    <dsp:sp modelId="{1AAC4E65-C94E-654A-972E-7162685A15BC}">
      <dsp:nvSpPr>
        <dsp:cNvPr id="0" name=""/>
        <dsp:cNvSpPr/>
      </dsp:nvSpPr>
      <dsp:spPr>
        <a:xfrm>
          <a:off x="0" y="1117747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creen que se sintió Kenny? </a:t>
          </a:r>
        </a:p>
      </dsp:txBody>
      <dsp:txXfrm>
        <a:off x="49886" y="1167633"/>
        <a:ext cx="5702260" cy="922149"/>
      </dsp:txXfrm>
    </dsp:sp>
    <dsp:sp modelId="{55CE9C84-8F2D-2247-9E56-87EE18D6C72C}">
      <dsp:nvSpPr>
        <dsp:cNvPr id="0" name=""/>
        <dsp:cNvSpPr/>
      </dsp:nvSpPr>
      <dsp:spPr>
        <a:xfrm>
          <a:off x="0" y="2211669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creen que se sintió su mamá? </a:t>
          </a:r>
        </a:p>
      </dsp:txBody>
      <dsp:txXfrm>
        <a:off x="49886" y="2261555"/>
        <a:ext cx="5702260" cy="922149"/>
      </dsp:txXfrm>
    </dsp:sp>
    <dsp:sp modelId="{F917C29E-A0AA-5D4E-BBAF-628EAD8F64F4}">
      <dsp:nvSpPr>
        <dsp:cNvPr id="0" name=""/>
        <dsp:cNvSpPr/>
      </dsp:nvSpPr>
      <dsp:spPr>
        <a:xfrm>
          <a:off x="0" y="3305590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podría hacer de otra forma la mamá de Kenny? </a:t>
          </a:r>
        </a:p>
      </dsp:txBody>
      <dsp:txXfrm>
        <a:off x="49886" y="3355476"/>
        <a:ext cx="5702260" cy="9221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24B78-F50B-924B-ACE3-B499E00C124C}">
      <dsp:nvSpPr>
        <dsp:cNvPr id="0" name=""/>
        <dsp:cNvSpPr/>
      </dsp:nvSpPr>
      <dsp:spPr>
        <a:xfrm>
          <a:off x="0" y="23825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¿Qué pasó? </a:t>
          </a:r>
        </a:p>
      </dsp:txBody>
      <dsp:txXfrm>
        <a:off x="49886" y="73711"/>
        <a:ext cx="5702260" cy="922149"/>
      </dsp:txXfrm>
    </dsp:sp>
    <dsp:sp modelId="{B8994163-B446-644B-B24B-F0022E758D96}">
      <dsp:nvSpPr>
        <dsp:cNvPr id="0" name=""/>
        <dsp:cNvSpPr/>
      </dsp:nvSpPr>
      <dsp:spPr>
        <a:xfrm>
          <a:off x="0" y="1117747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¿En qué se diferencia esta escena de la primera?</a:t>
          </a:r>
        </a:p>
      </dsp:txBody>
      <dsp:txXfrm>
        <a:off x="49886" y="1167633"/>
        <a:ext cx="5702260" cy="922149"/>
      </dsp:txXfrm>
    </dsp:sp>
    <dsp:sp modelId="{50498B75-9CE1-EF4C-8144-C2565D2E5FC6}">
      <dsp:nvSpPr>
        <dsp:cNvPr id="0" name=""/>
        <dsp:cNvSpPr/>
      </dsp:nvSpPr>
      <dsp:spPr>
        <a:xfrm>
          <a:off x="0" y="2211669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respondió Kenny?  </a:t>
          </a:r>
        </a:p>
      </dsp:txBody>
      <dsp:txXfrm>
        <a:off x="49886" y="2261555"/>
        <a:ext cx="5702260" cy="922149"/>
      </dsp:txXfrm>
    </dsp:sp>
    <dsp:sp modelId="{2D5D666F-C1C3-5A49-9FAF-2A0569FD7BBF}">
      <dsp:nvSpPr>
        <dsp:cNvPr id="0" name=""/>
        <dsp:cNvSpPr/>
      </dsp:nvSpPr>
      <dsp:spPr>
        <a:xfrm>
          <a:off x="0" y="3305590"/>
          <a:ext cx="5802032" cy="1021921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7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¿Cómo se sintieron ambos? </a:t>
          </a:r>
        </a:p>
      </dsp:txBody>
      <dsp:txXfrm>
        <a:off x="49886" y="3355476"/>
        <a:ext cx="5702260" cy="9221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800CE3-72EF-4D05-9CD5-B1581E374617}">
      <dsp:nvSpPr>
        <dsp:cNvPr id="0" name=""/>
        <dsp:cNvSpPr/>
      </dsp:nvSpPr>
      <dsp:spPr>
        <a:xfrm>
          <a:off x="38" y="11017"/>
          <a:ext cx="3685337" cy="1267200"/>
        </a:xfrm>
        <a:prstGeom prst="rect">
          <a:avLst/>
        </a:prstGeom>
        <a:solidFill>
          <a:srgbClr val="C437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800" b="1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"Yo quiero"</a:t>
          </a:r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800" b="0" i="1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Conseguir u obtener  </a:t>
          </a:r>
        </a:p>
      </dsp:txBody>
      <dsp:txXfrm>
        <a:off x="38" y="11017"/>
        <a:ext cx="3685337" cy="1267200"/>
      </dsp:txXfrm>
    </dsp:sp>
    <dsp:sp modelId="{435CBB1B-1DBC-447F-9842-CFCD8B798DD0}">
      <dsp:nvSpPr>
        <dsp:cNvPr id="0" name=""/>
        <dsp:cNvSpPr/>
      </dsp:nvSpPr>
      <dsp:spPr>
        <a:xfrm>
          <a:off x="38" y="1278217"/>
          <a:ext cx="3685337" cy="27779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Juguete 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Actividad 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Comida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Atención o Consuelo </a:t>
          </a:r>
        </a:p>
      </dsp:txBody>
      <dsp:txXfrm>
        <a:off x="38" y="1278217"/>
        <a:ext cx="3685337" cy="2777939"/>
      </dsp:txXfrm>
    </dsp:sp>
    <dsp:sp modelId="{DEB566F0-3DA7-4108-99D3-3C72624DFFF5}">
      <dsp:nvSpPr>
        <dsp:cNvPr id="0" name=""/>
        <dsp:cNvSpPr/>
      </dsp:nvSpPr>
      <dsp:spPr>
        <a:xfrm>
          <a:off x="4201323" y="11017"/>
          <a:ext cx="3685337" cy="1267200"/>
        </a:xfrm>
        <a:prstGeom prst="rect">
          <a:avLst/>
        </a:prstGeom>
        <a:solidFill>
          <a:srgbClr val="C437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3200" b="1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"No quiero" </a:t>
          </a:r>
        </a:p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3200" b="0" i="1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Eludir o escapar</a:t>
          </a:r>
        </a:p>
      </dsp:txBody>
      <dsp:txXfrm>
        <a:off x="4201323" y="11017"/>
        <a:ext cx="3685337" cy="1267200"/>
      </dsp:txXfrm>
    </dsp:sp>
    <dsp:sp modelId="{444C6351-474D-4631-BD93-ED6569E8A952}">
      <dsp:nvSpPr>
        <dsp:cNvPr id="0" name=""/>
        <dsp:cNvSpPr/>
      </dsp:nvSpPr>
      <dsp:spPr>
        <a:xfrm>
          <a:off x="4201323" y="1278217"/>
          <a:ext cx="3685337" cy="27779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Adulto 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Actividad 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Exigencia </a:t>
          </a:r>
        </a:p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32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Hermano </a:t>
          </a:r>
        </a:p>
      </dsp:txBody>
      <dsp:txXfrm>
        <a:off x="4201323" y="1278217"/>
        <a:ext cx="3685337" cy="27779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A9BC45-DC02-E74D-8950-CCE924BBC485}">
      <dsp:nvSpPr>
        <dsp:cNvPr id="0" name=""/>
        <dsp:cNvSpPr/>
      </dsp:nvSpPr>
      <dsp:spPr>
        <a:xfrm>
          <a:off x="548640" y="935836"/>
          <a:ext cx="5303520" cy="2740826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A89F7-35CC-EC40-938F-BFCBEDBBFC01}">
      <dsp:nvSpPr>
        <dsp:cNvPr id="0" name=""/>
        <dsp:cNvSpPr/>
      </dsp:nvSpPr>
      <dsp:spPr>
        <a:xfrm>
          <a:off x="707136" y="1176447"/>
          <a:ext cx="2462784" cy="2344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1" i="0" u="none" strike="noStrike" kern="1200" dirty="0">
              <a:solidFill>
                <a:srgbClr val="008AAB"/>
              </a:solidFill>
              <a:highlight>
                <a:srgbClr val="000000">
                  <a:alpha val="0"/>
                </a:srgbClr>
              </a:highlight>
              <a:latin typeface="Arial"/>
            </a:rPr>
            <a:t>Más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Escuchar</a:t>
          </a:r>
          <a:endParaRPr lang="en-US" sz="1200" b="0" kern="1200">
            <a:solidFill>
              <a:schemeClr val="tx2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Jugar con su hermana 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Usar palabras amables 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Recoger 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Comer a la hora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de la comida </a:t>
          </a:r>
        </a:p>
      </dsp:txBody>
      <dsp:txXfrm>
        <a:off x="707136" y="1176447"/>
        <a:ext cx="2462784" cy="2344743"/>
      </dsp:txXfrm>
    </dsp:sp>
    <dsp:sp modelId="{9737A7B2-2251-7146-A3E3-2301E7B80F9F}">
      <dsp:nvSpPr>
        <dsp:cNvPr id="0" name=""/>
        <dsp:cNvSpPr/>
      </dsp:nvSpPr>
      <dsp:spPr>
        <a:xfrm>
          <a:off x="3224784" y="1176447"/>
          <a:ext cx="2462784" cy="2344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1" i="0" u="none" strike="noStrike" kern="1200" dirty="0">
              <a:solidFill>
                <a:srgbClr val="C43700"/>
              </a:solidFill>
              <a:highlight>
                <a:srgbClr val="000000">
                  <a:alpha val="0"/>
                </a:srgbClr>
              </a:highlight>
              <a:latin typeface="Arial"/>
            </a:rPr>
            <a:t>Menos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Ignorarme</a:t>
          </a:r>
          <a:endParaRPr lang="en-US" sz="1200" b="0" kern="1200" dirty="0">
            <a:solidFill>
              <a:schemeClr val="tx2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Pegarle a sus hermanos</a:t>
          </a:r>
          <a:endParaRPr lang="en-US" sz="1200" kern="1200" dirty="0">
            <a:solidFill>
              <a:schemeClr val="tx2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Gritar</a:t>
          </a:r>
          <a:endParaRPr lang="en-US" sz="1200" kern="1200">
            <a:solidFill>
              <a:schemeClr val="tx2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Hacer desórdenes</a:t>
          </a:r>
          <a:endParaRPr lang="en-US" sz="1200" kern="1200">
            <a:solidFill>
              <a:schemeClr val="tx2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Lloriquear a la hora de la comida</a:t>
          </a:r>
          <a:endParaRPr lang="en-US" sz="1200" kern="1200">
            <a:solidFill>
              <a:schemeClr val="tx2"/>
            </a:solidFill>
          </a:endParaRPr>
        </a:p>
      </dsp:txBody>
      <dsp:txXfrm>
        <a:off x="3224784" y="1176447"/>
        <a:ext cx="2462784" cy="2344743"/>
      </dsp:txXfrm>
    </dsp:sp>
    <dsp:sp modelId="{251B1EC1-7BF0-6047-89E6-5D75BE5638D5}">
      <dsp:nvSpPr>
        <dsp:cNvPr id="0" name=""/>
        <dsp:cNvSpPr/>
      </dsp:nvSpPr>
      <dsp:spPr>
        <a:xfrm>
          <a:off x="0" y="387336"/>
          <a:ext cx="1036320" cy="1036320"/>
        </a:xfrm>
        <a:prstGeom prst="plus">
          <a:avLst>
            <a:gd name="adj" fmla="val 32810"/>
          </a:avLst>
        </a:prstGeom>
        <a:solidFill>
          <a:srgbClr val="008AAB"/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03E3F-456E-D242-ACA5-83A9AFCB1146}">
      <dsp:nvSpPr>
        <dsp:cNvPr id="0" name=""/>
        <dsp:cNvSpPr/>
      </dsp:nvSpPr>
      <dsp:spPr>
        <a:xfrm>
          <a:off x="5120640" y="760022"/>
          <a:ext cx="975360" cy="334247"/>
        </a:xfrm>
        <a:prstGeom prst="rect">
          <a:avLst/>
        </a:prstGeom>
        <a:solidFill>
          <a:srgbClr val="C43700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FDEB6A-D89A-9E46-97CE-A0C4F023C27B}">
      <dsp:nvSpPr>
        <dsp:cNvPr id="0" name=""/>
        <dsp:cNvSpPr/>
      </dsp:nvSpPr>
      <dsp:spPr>
        <a:xfrm>
          <a:off x="3200400" y="1261393"/>
          <a:ext cx="609" cy="2239456"/>
        </a:xfrm>
        <a:prstGeom prst="line">
          <a:avLst/>
        </a:prstGeom>
        <a:noFill/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099" y="2990856"/>
            <a:ext cx="7543802" cy="1352388"/>
          </a:xfrm>
        </p:spPr>
        <p:txBody>
          <a:bodyPr anchor="t">
            <a:normAutofit/>
          </a:bodyPr>
          <a:lstStyle>
            <a:lvl1pPr algn="ctr"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Lesson 1: </a:t>
            </a:r>
            <a:br>
              <a:rPr lang="en-US"/>
            </a:br>
            <a:r>
              <a:rPr lang="en-US"/>
              <a:t>Make a Connection!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657349" y="2857654"/>
            <a:ext cx="58293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14474" y="6356357"/>
            <a:ext cx="704851" cy="365125"/>
          </a:xfrm>
        </p:spPr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19325" y="6356357"/>
            <a:ext cx="300990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29226" y="6356357"/>
            <a:ext cx="666749" cy="365125"/>
          </a:xfrm>
        </p:spPr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00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3263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505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05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171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2" name="Funding Statement"/>
          <p:cNvSpPr/>
          <p:nvPr userDrawn="1"/>
        </p:nvSpPr>
        <p:spPr>
          <a:xfrm>
            <a:off x="876302" y="2065009"/>
            <a:ext cx="41367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were developed under a grant from the U.S. Department of Education, </a:t>
            </a:r>
            <a:b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#H326B170003. However, those contents do not necessarily represent the policy of the U.S. Department of Education, and you should not assume endorsement by the Federal Government. Project officer, Sunyoung Ahn.</a:t>
            </a:r>
          </a:p>
        </p:txBody>
      </p:sp>
      <p:pic>
        <p:nvPicPr>
          <p:cNvPr id="9" name="IDEAs that Work. Office of Special Education Program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9" y="2740421"/>
            <a:ext cx="2065956" cy="181927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47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862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4842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075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79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654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885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0DD09-0360-4660-A7E9-639A85444962}" type="datetimeFigureOut">
              <a:rPr lang="en-US" smtClean="0"/>
              <a:t>5/9/22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3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6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accent4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buClr>
          <a:schemeClr val="accent5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rtl="0"/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Sesión 2: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¡Mantenerlo positivo!</a:t>
            </a:r>
          </a:p>
        </p:txBody>
      </p:sp>
    </p:spTree>
    <p:extLst>
      <p:ext uri="{BB962C8B-B14F-4D97-AF65-F5344CB8AC3E}">
        <p14:creationId xmlns:p14="http://schemas.microsoft.com/office/powerpoint/2010/main" val="117774420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Niño enojado">
            <a:extLst>
              <a:ext uri="{FF2B5EF4-FFF2-40B4-BE49-F238E27FC236}">
                <a16:creationId xmlns:a16="http://schemas.microsoft.com/office/drawing/2014/main" id="{FA9056CB-D161-2C49-A314-4D57F1C8FE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Picture 19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60C08C41-DE12-0B40-A04D-AB77D1F28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84" b="2035"/>
          <a:stretch>
            <a:fillRect/>
          </a:stretch>
        </p:blipFill>
        <p:spPr>
          <a:xfrm>
            <a:off x="0" y="5905500"/>
            <a:ext cx="9144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31F00-EE0B-4342-9C21-844EB6EA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25" y="273512"/>
            <a:ext cx="3943350" cy="193807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 defTabSz="914400"/>
            <a:r>
              <a:rPr lang="es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¿Cuando las habilidades están ausentes?</a:t>
            </a:r>
            <a:endParaRPr lang="es" sz="36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+mj-ea"/>
              <a:cs typeface="+mj-cs"/>
            </a:endParaRPr>
          </a:p>
        </p:txBody>
      </p:sp>
      <p:pic>
        <p:nvPicPr>
          <p:cNvPr id="22" name="Picture 21" descr="Niña frustrada">
            <a:extLst>
              <a:ext uri="{FF2B5EF4-FFF2-40B4-BE49-F238E27FC236}">
                <a16:creationId xmlns:a16="http://schemas.microsoft.com/office/drawing/2014/main" id="{40A98028-D6A3-6447-8EA3-70A0769A2A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r="34722" b="10312"/>
          <a:stretch>
            <a:fillRect/>
          </a:stretch>
        </p:blipFill>
        <p:spPr>
          <a:xfrm>
            <a:off x="881669" y="2485100"/>
            <a:ext cx="2910262" cy="302260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01922906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iña con cara de frustración. ">
            <a:extLst>
              <a:ext uri="{FF2B5EF4-FFF2-40B4-BE49-F238E27FC236}">
                <a16:creationId xmlns:a16="http://schemas.microsoft.com/office/drawing/2014/main" id="{314DEC19-C93E-E04C-B80A-742C73F3F4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" r="26843"/>
          <a:stretch>
            <a:fillRect/>
          </a:stretch>
        </p:blipFill>
        <p:spPr>
          <a:xfrm>
            <a:off x="1796603" y="0"/>
            <a:ext cx="7347397" cy="6858000"/>
          </a:xfrm>
          <a:prstGeom prst="rect">
            <a:avLst/>
          </a:prstGeom>
        </p:spPr>
      </p:pic>
      <p:sp>
        <p:nvSpPr>
          <p:cNvPr id="8" name="Rectangle 7" descr="Cuadro de fondo en blanco &#10;">
            <a:extLst>
              <a:ext uri="{FF2B5EF4-FFF2-40B4-BE49-F238E27FC236}">
                <a16:creationId xmlns:a16="http://schemas.microsoft.com/office/drawing/2014/main" id="{2781417D-D1BE-7B4F-A293-2A7584ADC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" y="-69850"/>
            <a:ext cx="5943602" cy="6927850"/>
          </a:xfrm>
          <a:prstGeom prst="rect">
            <a:avLst/>
          </a:prstGeom>
          <a:gradFill>
            <a:gsLst>
              <a:gs pos="34000">
                <a:schemeClr val="bg1"/>
              </a:gs>
              <a:gs pos="73000">
                <a:srgbClr val="FFFFFF">
                  <a:alpha val="87000"/>
                </a:srgbClr>
              </a:gs>
              <a:gs pos="95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noAutofit/>
          </a:bodyPr>
          <a:lstStyle/>
          <a:p>
            <a:pPr algn="l"/>
            <a:endParaRPr lang="en-US"/>
          </a:p>
        </p:txBody>
      </p:sp>
      <p:pic>
        <p:nvPicPr>
          <p:cNvPr id="11" name="Picture 10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242382E0-5549-7E4A-8AE8-286C05A91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84" b="2035"/>
          <a:stretch>
            <a:fillRect/>
          </a:stretch>
        </p:blipFill>
        <p:spPr>
          <a:xfrm>
            <a:off x="0" y="5905500"/>
            <a:ext cx="9144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22F186-0739-4955-84F3-BB7581AAB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635" y="266903"/>
            <a:ext cx="401193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Comportamiento problemático: </a:t>
            </a:r>
            <a:br>
              <a:rPr lang="es" sz="36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Lo que </a:t>
            </a:r>
            <a:r>
              <a:rPr lang="es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s</a:t>
            </a:r>
            <a:r>
              <a:rPr lang="es" sz="36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abemos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3093D-8505-445F-BD13-6AEDD0AB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635" y="1859368"/>
            <a:ext cx="4011929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Sucede cuando los niños no tienen habilidades lingüísticas o sociales</a:t>
            </a:r>
          </a:p>
          <a:p>
            <a:pPr rtl="0">
              <a:buClr>
                <a:srgbClr val="C43700"/>
              </a:buClr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Sucede cuando los niños están estresados (cansados, hambrientos, enfermos, con otras expectativas)</a:t>
            </a:r>
          </a:p>
          <a:p>
            <a:pPr rtl="0">
              <a:buClr>
                <a:srgbClr val="C43700"/>
              </a:buClr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comportamiento problemático funciona</a:t>
            </a:r>
          </a:p>
        </p:txBody>
      </p:sp>
    </p:spTree>
    <p:extLst>
      <p:ext uri="{BB962C8B-B14F-4D97-AF65-F5344CB8AC3E}">
        <p14:creationId xmlns:p14="http://schemas.microsoft.com/office/powerpoint/2010/main" val="257401284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119A0-E23D-485C-98F1-ABB34D6AB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¿Por qué los niños hacen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lo que hacen? 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AA833153-5937-294A-A928-B83BD689F551}"/>
              </a:ext>
            </a:extLst>
          </p:cNvPr>
          <p:cNvSpPr/>
          <p:nvPr/>
        </p:nvSpPr>
        <p:spPr>
          <a:xfrm>
            <a:off x="1040405" y="1937277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"Quiero que me prestes atención."</a:t>
            </a:r>
          </a:p>
        </p:txBody>
      </p:sp>
      <p:sp>
        <p:nvSpPr>
          <p:cNvPr id="6" name="Rectangle 5" descr="Icono de megáfono">
            <a:extLst>
              <a:ext uri="{FF2B5EF4-FFF2-40B4-BE49-F238E27FC236}">
                <a16:creationId xmlns:a16="http://schemas.microsoft.com/office/drawing/2014/main" id="{38A25950-C847-F74C-998B-4D608A57F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7908" y="1495907"/>
            <a:ext cx="1067892" cy="1220757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985" r="-8696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3CD61386-53E4-7A45-B63E-62AE8E321D0F}"/>
              </a:ext>
            </a:extLst>
          </p:cNvPr>
          <p:cNvSpPr/>
          <p:nvPr/>
        </p:nvSpPr>
        <p:spPr>
          <a:xfrm>
            <a:off x="5063167" y="1937277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"Quiero ese (juguete, comida, pintura, etc.)."</a:t>
            </a:r>
          </a:p>
        </p:txBody>
      </p:sp>
      <p:sp>
        <p:nvSpPr>
          <p:cNvPr id="8" name="Rectangle 7" descr="Icono de un cono de helado">
            <a:extLst>
              <a:ext uri="{FF2B5EF4-FFF2-40B4-BE49-F238E27FC236}">
                <a16:creationId xmlns:a16="http://schemas.microsoft.com/office/drawing/2014/main" id="{D4ECB0D3-8731-874F-9AF2-D3BC98808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91077" y="1649519"/>
            <a:ext cx="905931" cy="1133859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4AB552F6-89E3-CC48-AA31-BE5AA9325570}"/>
              </a:ext>
            </a:extLst>
          </p:cNvPr>
          <p:cNvSpPr/>
          <p:nvPr/>
        </p:nvSpPr>
        <p:spPr>
          <a:xfrm>
            <a:off x="1040405" y="3377100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"Quiero </a:t>
            </a:r>
            <a:b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jugar contigo."</a:t>
            </a:r>
          </a:p>
        </p:txBody>
      </p:sp>
      <p:sp>
        <p:nvSpPr>
          <p:cNvPr id="10" name="Rectangle 9" descr="Icono de casa de jugar">
            <a:extLst>
              <a:ext uri="{FF2B5EF4-FFF2-40B4-BE49-F238E27FC236}">
                <a16:creationId xmlns:a16="http://schemas.microsoft.com/office/drawing/2014/main" id="{FB6553DC-FCD9-9B43-B542-83E38030B8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7908" y="3167446"/>
            <a:ext cx="1019572" cy="947550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368" r="-136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D867A507-605E-7D40-960F-0B47C68C4137}"/>
              </a:ext>
            </a:extLst>
          </p:cNvPr>
          <p:cNvSpPr/>
          <p:nvPr/>
        </p:nvSpPr>
        <p:spPr>
          <a:xfrm>
            <a:off x="5063167" y="3377100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"No quiero dejar de hacer lo que estoy haciendo."</a:t>
            </a:r>
          </a:p>
        </p:txBody>
      </p:sp>
      <p:sp>
        <p:nvSpPr>
          <p:cNvPr id="12" name="Rectangle 11" descr="Icono del símbolo universal de no">
            <a:extLst>
              <a:ext uri="{FF2B5EF4-FFF2-40B4-BE49-F238E27FC236}">
                <a16:creationId xmlns:a16="http://schemas.microsoft.com/office/drawing/2014/main" id="{67AFCBA6-775C-6645-9F3C-7111EB58F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11726" y="3142045"/>
            <a:ext cx="847724" cy="987109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1118" r="-1098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s-419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1857951-AE2A-C44B-B4D6-7B006F7AD305}"/>
              </a:ext>
            </a:extLst>
          </p:cNvPr>
          <p:cNvSpPr/>
          <p:nvPr/>
        </p:nvSpPr>
        <p:spPr>
          <a:xfrm>
            <a:off x="3051786" y="4816924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"¡No quiero </a:t>
            </a:r>
            <a:b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500" b="0" i="0" u="none" strike="noStrike" kern="1200" dirty="0">
                <a:highlight>
                  <a:srgbClr val="000000">
                    <a:alpha val="0"/>
                  </a:srgbClr>
                </a:highlight>
                <a:latin typeface="Arial"/>
              </a:rPr>
              <a:t>recoger!"</a:t>
            </a:r>
          </a:p>
        </p:txBody>
      </p:sp>
      <p:sp>
        <p:nvSpPr>
          <p:cNvPr id="14" name="Rectangle 13" descr="Icono del símbolo x">
            <a:extLst>
              <a:ext uri="{FF2B5EF4-FFF2-40B4-BE49-F238E27FC236}">
                <a16:creationId xmlns:a16="http://schemas.microsoft.com/office/drawing/2014/main" id="{8F949B4B-32E6-1A4B-BC6F-5983D0255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4650" y="4600919"/>
            <a:ext cx="844550" cy="1005084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10232" r="-976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8713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7735E3-1F3B-40F7-A37C-10C4DFD56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¡El comportamiento problemático funciona!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0" i="1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Envía un poderoso mensaje:  </a:t>
            </a:r>
          </a:p>
        </p:txBody>
      </p:sp>
      <p:graphicFrame>
        <p:nvGraphicFramePr>
          <p:cNvPr id="14" name="Content Placeholder 13" descr="comparison list of things children want or don't want">
            <a:extLst>
              <a:ext uri="{FF2B5EF4-FFF2-40B4-BE49-F238E27FC236}">
                <a16:creationId xmlns:a16="http://schemas.microsoft.com/office/drawing/2014/main" id="{3C664DCF-0E10-4F68-B327-29D2BA2849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126785"/>
              </p:ext>
            </p:extLst>
          </p:nvPr>
        </p:nvGraphicFramePr>
        <p:xfrm>
          <a:off x="628650" y="1825625"/>
          <a:ext cx="7886700" cy="4067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163284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 descr="Icono de marca de verificación.">
            <a:extLst>
              <a:ext uri="{FF2B5EF4-FFF2-40B4-BE49-F238E27FC236}">
                <a16:creationId xmlns:a16="http://schemas.microsoft.com/office/drawing/2014/main" id="{96664130-89C6-8C4E-8EEC-8E2EBA33B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52701" y="420091"/>
            <a:ext cx="8788622" cy="1136861"/>
            <a:chOff x="421281" y="420091"/>
            <a:chExt cx="8788622" cy="113686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2181404-4ADB-2D46-9371-AB622DBB5867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9FD6FF9-293E-B140-B999-D7C55F41719C}"/>
                </a:ext>
              </a:extLst>
            </p:cNvPr>
            <p:cNvSpPr/>
            <p:nvPr/>
          </p:nvSpPr>
          <p:spPr>
            <a:xfrm>
              <a:off x="1388321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D4C049C-0FD3-5E4D-BA06-2990EC666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4D0AC0-0240-4313-AC76-0071ADA2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0091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A27C-B203-42B5-9AD5-998CF858F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1611922"/>
            <a:ext cx="8823960" cy="1203325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Piensa sobre los comportamientos que te gustaría ver menos.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Piensa sobre los comportamientos que te gustaría ver más.  </a:t>
            </a:r>
          </a:p>
          <a:p>
            <a:endParaRPr lang="en-US" sz="2400" dirty="0"/>
          </a:p>
        </p:txBody>
      </p:sp>
      <p:graphicFrame>
        <p:nvGraphicFramePr>
          <p:cNvPr id="19" name="Diagram 18" descr="List of behaviors you want more of and less of.">
            <a:extLst>
              <a:ext uri="{FF2B5EF4-FFF2-40B4-BE49-F238E27FC236}">
                <a16:creationId xmlns:a16="http://schemas.microsoft.com/office/drawing/2014/main" id="{CEA8AD9D-D452-0240-A920-8FCD074A39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011818"/>
              </p:ext>
            </p:extLst>
          </p:nvPr>
        </p:nvGraphicFramePr>
        <p:xfrm>
          <a:off x="820024" y="260655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oup 5" descr="Actividad 2 del manual">
            <a:extLst>
              <a:ext uri="{FF2B5EF4-FFF2-40B4-BE49-F238E27FC236}">
                <a16:creationId xmlns:a16="http://schemas.microsoft.com/office/drawing/2014/main" id="{DB447CD2-5966-5143-AD03-CB65AA8C135B}"/>
              </a:ext>
            </a:extLst>
          </p:cNvPr>
          <p:cNvGrpSpPr/>
          <p:nvPr/>
        </p:nvGrpSpPr>
        <p:grpSpPr>
          <a:xfrm>
            <a:off x="6916024" y="5269245"/>
            <a:ext cx="2227976" cy="708102"/>
            <a:chOff x="421281" y="5615234"/>
            <a:chExt cx="2227976" cy="70810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0E40C1-28BA-CA43-9E6F-C8714878801D}"/>
                </a:ext>
              </a:extLst>
            </p:cNvPr>
            <p:cNvSpPr txBox="1"/>
            <p:nvPr/>
          </p:nvSpPr>
          <p:spPr>
            <a:xfrm>
              <a:off x="1121949" y="5622857"/>
              <a:ext cx="1527308" cy="30777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rtl="0"/>
              <a:r>
                <a:rPr lang="es" sz="1400" b="0" i="0" u="none" strike="noStrike">
                  <a:solidFill>
                    <a:srgbClr val="2B3D50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2</a:t>
              </a:r>
            </a:p>
          </p:txBody>
        </p:sp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763F5A76-837A-7B41-9A04-A458EDD5E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5615234"/>
              <a:ext cx="708102" cy="708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150462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 niño juega excitado en su carito con su perro.">
            <a:extLst>
              <a:ext uri="{FF2B5EF4-FFF2-40B4-BE49-F238E27FC236}">
                <a16:creationId xmlns:a16="http://schemas.microsoft.com/office/drawing/2014/main" id="{6E5D51BD-CB4E-464C-842D-914E941D2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" r="55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 descr="Cuadro de fondo en blanco &#10;">
            <a:extLst>
              <a:ext uri="{FF2B5EF4-FFF2-40B4-BE49-F238E27FC236}">
                <a16:creationId xmlns:a16="http://schemas.microsoft.com/office/drawing/2014/main" id="{70654476-9C6B-1348-859A-85322C64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7496"/>
            <a:ext cx="9144000" cy="2098623"/>
          </a:xfrm>
          <a:prstGeom prst="rect">
            <a:avLst/>
          </a:prstGeom>
          <a:gradFill>
            <a:gsLst>
              <a:gs pos="41000">
                <a:schemeClr val="bg1">
                  <a:alpha val="79229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</p:spPr>
        <p:txBody>
          <a:bodyPr wrap="square" rtlCol="0" anchor="ctr">
            <a:noAutofit/>
          </a:bodyPr>
          <a:lstStyle/>
          <a:p>
            <a:pPr algn="l"/>
            <a:endParaRPr lang="en-US"/>
          </a:p>
        </p:txBody>
      </p:sp>
      <p:pic>
        <p:nvPicPr>
          <p:cNvPr id="14" name="Picture 13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ADA1B654-81EB-0B4F-BFEC-2DCD2FDE5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84" b="2035"/>
          <a:stretch>
            <a:fillRect/>
          </a:stretch>
        </p:blipFill>
        <p:spPr>
          <a:xfrm>
            <a:off x="0" y="5905500"/>
            <a:ext cx="9144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115A47-1F15-42CE-A996-72B641293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Mantenerlo positivo</a:t>
            </a:r>
          </a:p>
        </p:txBody>
      </p:sp>
      <p:grpSp>
        <p:nvGrpSpPr>
          <p:cNvPr id="8" name="Group 7" descr="Cuadro de fondo en rojo y verde claro">
            <a:extLst>
              <a:ext uri="{FF2B5EF4-FFF2-40B4-BE49-F238E27FC236}">
                <a16:creationId xmlns:a16="http://schemas.microsoft.com/office/drawing/2014/main" id="{F46293FD-82AB-A249-87A6-429B5E1304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4013635"/>
            <a:ext cx="9144000" cy="1991044"/>
            <a:chOff x="0" y="4013635"/>
            <a:chExt cx="9093200" cy="199104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406CDAB-2547-6246-A3E1-BD4F914E9913}"/>
                </a:ext>
              </a:extLst>
            </p:cNvPr>
            <p:cNvSpPr/>
            <p:nvPr/>
          </p:nvSpPr>
          <p:spPr>
            <a:xfrm>
              <a:off x="0" y="4013635"/>
              <a:ext cx="4546600" cy="1991044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85298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7CCC8E5-0967-604F-9D7A-D8BEE6C753E6}"/>
                </a:ext>
              </a:extLst>
            </p:cNvPr>
            <p:cNvSpPr/>
            <p:nvPr/>
          </p:nvSpPr>
          <p:spPr>
            <a:xfrm>
              <a:off x="4546600" y="4013635"/>
              <a:ext cx="4546600" cy="1991044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8479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en-US"/>
            </a:p>
          </p:txBody>
        </p:sp>
      </p:grpSp>
      <p:pic>
        <p:nvPicPr>
          <p:cNvPr id="9" name="Picture 8" descr="Señal de alto">
            <a:extLst>
              <a:ext uri="{FF2B5EF4-FFF2-40B4-BE49-F238E27FC236}">
                <a16:creationId xmlns:a16="http://schemas.microsoft.com/office/drawing/2014/main" id="{4AE24D88-2D6C-0D41-8BDE-E8496F254B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50" y="2808279"/>
            <a:ext cx="1579564" cy="1579564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351C8DBF-763D-49A3-A4CD-4D6629A45853}"/>
              </a:ext>
            </a:extLst>
          </p:cNvPr>
          <p:cNvSpPr/>
          <p:nvPr/>
        </p:nvSpPr>
        <p:spPr>
          <a:xfrm>
            <a:off x="901244" y="4218105"/>
            <a:ext cx="1251751" cy="1094173"/>
          </a:xfrm>
          <a:prstGeom prst="wedgeEllipseCallou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1600" b="1" i="1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¡PARA! 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6C176730-B525-453D-964C-0C2E958ADC10}"/>
              </a:ext>
            </a:extLst>
          </p:cNvPr>
          <p:cNvSpPr/>
          <p:nvPr/>
        </p:nvSpPr>
        <p:spPr>
          <a:xfrm>
            <a:off x="2275289" y="4471813"/>
            <a:ext cx="1459643" cy="1175506"/>
          </a:xfrm>
          <a:prstGeom prst="wedgeEllipseCallou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1600" b="1" i="1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¡No hagas eso! </a:t>
            </a:r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E40E171A-691C-4211-84E4-77266CADB300}"/>
              </a:ext>
            </a:extLst>
          </p:cNvPr>
          <p:cNvSpPr/>
          <p:nvPr/>
        </p:nvSpPr>
        <p:spPr>
          <a:xfrm>
            <a:off x="1631919" y="4938070"/>
            <a:ext cx="891851" cy="764559"/>
          </a:xfrm>
          <a:prstGeom prst="wedgeEllipseCallou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1600" b="1" i="1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¡No!</a:t>
            </a:r>
            <a:r>
              <a:rPr lang="es" sz="1600" b="0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</a:p>
        </p:txBody>
      </p:sp>
      <p:sp>
        <p:nvSpPr>
          <p:cNvPr id="4" name="Arrow: Down 3" descr="arrow pointing to correction option">
            <a:extLst>
              <a:ext uri="{FF2B5EF4-FFF2-40B4-BE49-F238E27FC236}">
                <a16:creationId xmlns:a16="http://schemas.microsoft.com/office/drawing/2014/main" id="{43B93F96-4077-4775-9C74-6083D6134A4A}"/>
              </a:ext>
            </a:extLst>
          </p:cNvPr>
          <p:cNvSpPr/>
          <p:nvPr/>
        </p:nvSpPr>
        <p:spPr>
          <a:xfrm rot="16200000">
            <a:off x="4190228" y="4563207"/>
            <a:ext cx="765961" cy="751718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 descr="Señal de conduce con seguridad">
            <a:extLst>
              <a:ext uri="{FF2B5EF4-FFF2-40B4-BE49-F238E27FC236}">
                <a16:creationId xmlns:a16="http://schemas.microsoft.com/office/drawing/2014/main" id="{B578F5F4-A512-4349-A9CE-4B47C4BA7B77}"/>
              </a:ext>
            </a:extLst>
          </p:cNvPr>
          <p:cNvGrpSpPr/>
          <p:nvPr/>
        </p:nvGrpSpPr>
        <p:grpSpPr>
          <a:xfrm>
            <a:off x="5936160" y="2808279"/>
            <a:ext cx="1548590" cy="1579564"/>
            <a:chOff x="6485467" y="1746804"/>
            <a:chExt cx="1548590" cy="157956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8EB76F3-B3A5-124D-B97D-7527B9B52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40" b="26448"/>
            <a:stretch>
              <a:fillRect/>
            </a:stretch>
          </p:blipFill>
          <p:spPr>
            <a:xfrm>
              <a:off x="6485467" y="1746804"/>
              <a:ext cx="1548590" cy="1579564"/>
            </a:xfrm>
            <a:prstGeom prst="ellipse">
              <a:avLst/>
            </a:prstGeom>
            <a:ln w="12700" cap="rnd">
              <a:solidFill>
                <a:schemeClr val="bg1">
                  <a:lumMod val="50000"/>
                </a:schemeClr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D18A7D-CD3F-6248-ACB1-C84E0E79F52F}"/>
                </a:ext>
              </a:extLst>
            </p:cNvPr>
            <p:cNvSpPr txBox="1"/>
            <p:nvPr/>
          </p:nvSpPr>
          <p:spPr>
            <a:xfrm>
              <a:off x="6691437" y="2244809"/>
              <a:ext cx="1136650" cy="73113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rtl="0"/>
              <a:r>
                <a:rPr lang="es" sz="12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CONDUCE</a:t>
              </a:r>
            </a:p>
            <a:p>
              <a:pPr algn="ctr" rtl="0"/>
              <a:r>
                <a:rPr lang="es" sz="12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CON </a:t>
              </a:r>
              <a:r>
                <a:rPr lang="es" sz="1200" b="1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CUIDADO</a:t>
              </a:r>
              <a:endParaRPr lang="es" sz="12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endParaRPr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3C8FE-9657-47A4-AB2A-1F61070CA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794" y="4532907"/>
            <a:ext cx="3366556" cy="952500"/>
          </a:xfrm>
        </p:spPr>
        <p:txBody>
          <a:bodyPr>
            <a:noAutofit/>
          </a:bodyPr>
          <a:lstStyle/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Dile a los niños lo que tienen que hacer</a:t>
            </a:r>
          </a:p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palabras positivas</a:t>
            </a:r>
          </a:p>
        </p:txBody>
      </p:sp>
      <p:sp>
        <p:nvSpPr>
          <p:cNvPr id="11" name="Octagon 10">
            <a:extLst>
              <a:ext uri="{FF2B5EF4-FFF2-40B4-BE49-F238E27FC236}">
                <a16:creationId xmlns:a16="http://schemas.microsoft.com/office/drawing/2014/main" id="{3EBD780F-8DFC-F74B-D23F-7AEAE24A622F}"/>
              </a:ext>
            </a:extLst>
          </p:cNvPr>
          <p:cNvSpPr/>
          <p:nvPr/>
        </p:nvSpPr>
        <p:spPr>
          <a:xfrm>
            <a:off x="1659250" y="2844365"/>
            <a:ext cx="1443179" cy="1443179"/>
          </a:xfrm>
          <a:prstGeom prst="octagon">
            <a:avLst/>
          </a:prstGeom>
        </p:spPr>
        <p:txBody>
          <a:bodyPr wrap="square" rtlCol="0" anchor="ctr">
            <a:spAutoFit/>
          </a:bodyPr>
          <a:lstStyle/>
          <a:p>
            <a:pPr algn="l"/>
            <a:endParaRPr lang="en-US" dirty="0"/>
          </a:p>
        </p:txBody>
      </p:sp>
      <p:sp>
        <p:nvSpPr>
          <p:cNvPr id="13" name="Octagon 12">
            <a:extLst>
              <a:ext uri="{FF2B5EF4-FFF2-40B4-BE49-F238E27FC236}">
                <a16:creationId xmlns:a16="http://schemas.microsoft.com/office/drawing/2014/main" id="{BCA4F8B0-79E4-25E4-3EB0-D31CB70A77E6}"/>
              </a:ext>
            </a:extLst>
          </p:cNvPr>
          <p:cNvSpPr/>
          <p:nvPr/>
        </p:nvSpPr>
        <p:spPr>
          <a:xfrm>
            <a:off x="1829300" y="2962618"/>
            <a:ext cx="1269220" cy="1269220"/>
          </a:xfrm>
          <a:prstGeom prst="octagon">
            <a:avLst/>
          </a:prstGeom>
          <a:solidFill>
            <a:srgbClr val="E60409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l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E134A1-CBD7-510A-E024-5DDD4BCFE513}"/>
              </a:ext>
            </a:extLst>
          </p:cNvPr>
          <p:cNvSpPr txBox="1"/>
          <p:nvPr/>
        </p:nvSpPr>
        <p:spPr>
          <a:xfrm>
            <a:off x="1825391" y="3319039"/>
            <a:ext cx="1273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ALTO</a:t>
            </a:r>
          </a:p>
        </p:txBody>
      </p:sp>
    </p:spTree>
    <p:extLst>
      <p:ext uri="{BB962C8B-B14F-4D97-AF65-F5344CB8AC3E}">
        <p14:creationId xmlns:p14="http://schemas.microsoft.com/office/powerpoint/2010/main" val="128150003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Cuadro de fondo sin relleno con línea blanca&#10;">
            <a:extLst>
              <a:ext uri="{FF2B5EF4-FFF2-40B4-BE49-F238E27FC236}">
                <a16:creationId xmlns:a16="http://schemas.microsoft.com/office/drawing/2014/main" id="{4EF7A6D7-C03F-304E-B0A8-F9EC053B9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0" y="2019300"/>
            <a:ext cx="4648200" cy="3822700"/>
          </a:xfrm>
          <a:prstGeom prst="rect">
            <a:avLst/>
          </a:prstGeom>
          <a:gradFill>
            <a:gsLst>
              <a:gs pos="0">
                <a:schemeClr val="accent4">
                  <a:lumMod val="110000"/>
                  <a:satMod val="105000"/>
                  <a:tint val="67000"/>
                  <a:alpha val="0"/>
                </a:schemeClr>
              </a:gs>
              <a:gs pos="70000">
                <a:schemeClr val="accent4">
                  <a:lumMod val="105000"/>
                  <a:satMod val="103000"/>
                  <a:tint val="73000"/>
                  <a:alpha val="56492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381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l"/>
            <a:endParaRPr lang="en-US"/>
          </a:p>
        </p:txBody>
      </p:sp>
      <p:sp>
        <p:nvSpPr>
          <p:cNvPr id="9" name="Rectangle 8" descr="Cuadro de fondo sin relleno con línea blanca&#10;">
            <a:extLst>
              <a:ext uri="{FF2B5EF4-FFF2-40B4-BE49-F238E27FC236}">
                <a16:creationId xmlns:a16="http://schemas.microsoft.com/office/drawing/2014/main" id="{335816DB-7924-674E-B813-E1DB0F87E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46050" y="2019300"/>
            <a:ext cx="4718050" cy="3822700"/>
          </a:xfrm>
          <a:prstGeom prst="rect">
            <a:avLst/>
          </a:prstGeom>
          <a:gradFill>
            <a:gsLst>
              <a:gs pos="0">
                <a:schemeClr val="accent5">
                  <a:lumMod val="110000"/>
                  <a:satMod val="105000"/>
                  <a:tint val="67000"/>
                  <a:alpha val="0"/>
                </a:schemeClr>
              </a:gs>
              <a:gs pos="61000">
                <a:schemeClr val="accent5">
                  <a:lumMod val="105000"/>
                  <a:satMod val="103000"/>
                  <a:tint val="73000"/>
                  <a:alpha val="54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 w="38100"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l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66E0B8-992D-447A-A082-ED77564E4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Haz que quede claro</a:t>
            </a:r>
          </a:p>
        </p:txBody>
      </p:sp>
      <p:pic>
        <p:nvPicPr>
          <p:cNvPr id="5" name="Graphic 4" descr="Icono del símbolo x con relleno">
            <a:extLst>
              <a:ext uri="{FF2B5EF4-FFF2-40B4-BE49-F238E27FC236}">
                <a16:creationId xmlns:a16="http://schemas.microsoft.com/office/drawing/2014/main" id="{97FAA01D-D635-934A-B239-FF9F228BE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5775" y="1558266"/>
            <a:ext cx="914400" cy="914400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FD91C39-34B7-AE4C-908A-46A5E16564F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651" y="2371066"/>
            <a:ext cx="3886198" cy="3260455"/>
          </a:xfrm>
        </p:spPr>
      </p:pic>
      <p:pic>
        <p:nvPicPr>
          <p:cNvPr id="7" name="Graphic 6" descr="Icono de marca de verificación pequeña con relleno.">
            <a:extLst>
              <a:ext uri="{FF2B5EF4-FFF2-40B4-BE49-F238E27FC236}">
                <a16:creationId xmlns:a16="http://schemas.microsoft.com/office/drawing/2014/main" id="{6C68AC91-9EEF-424E-B5E3-FB62AB1AEC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8900" y="1558266"/>
            <a:ext cx="914400" cy="9144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BB11D30-A46E-6045-B90A-4AC04B19B8D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150" y="2252504"/>
            <a:ext cx="3886200" cy="3497580"/>
          </a:xfrm>
        </p:spPr>
      </p:pic>
    </p:spTree>
    <p:extLst>
      <p:ext uri="{BB962C8B-B14F-4D97-AF65-F5344CB8AC3E}">
        <p14:creationId xmlns:p14="http://schemas.microsoft.com/office/powerpoint/2010/main" val="28274557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87B38-7C77-43BF-BFF8-D296E8134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¿Cuál es una mejor manera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 decir? </a:t>
            </a:r>
          </a:p>
        </p:txBody>
      </p:sp>
      <p:pic>
        <p:nvPicPr>
          <p:cNvPr id="7" name="Graphic 6" descr="Icono del símbolo x con relleno">
            <a:extLst>
              <a:ext uri="{FF2B5EF4-FFF2-40B4-BE49-F238E27FC236}">
                <a16:creationId xmlns:a16="http://schemas.microsoft.com/office/drawing/2014/main" id="{A3072F1E-68E8-F342-B586-497D81EB5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78075" y="1459527"/>
            <a:ext cx="914400" cy="914400"/>
          </a:xfrm>
          <a:prstGeom prst="rect">
            <a:avLst/>
          </a:prstGeom>
        </p:spPr>
      </p:pic>
      <p:pic>
        <p:nvPicPr>
          <p:cNvPr id="8" name="Graphic 7" descr="Icono de marca de verificación pequeña con relleno.">
            <a:extLst>
              <a:ext uri="{FF2B5EF4-FFF2-40B4-BE49-F238E27FC236}">
                <a16:creationId xmlns:a16="http://schemas.microsoft.com/office/drawing/2014/main" id="{037E40B5-68D9-FE4C-9DA5-0BF3546CE3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5450" y="1459527"/>
            <a:ext cx="914400" cy="914400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D8FD575-E077-4823-9636-84D456D147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98437"/>
              </p:ext>
            </p:extLst>
          </p:nvPr>
        </p:nvGraphicFramePr>
        <p:xfrm>
          <a:off x="1367161" y="2372910"/>
          <a:ext cx="6252839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2514">
                  <a:extLst>
                    <a:ext uri="{9D8B030D-6E8A-4147-A177-3AD203B41FA5}">
                      <a16:colId xmlns:a16="http://schemas.microsoft.com/office/drawing/2014/main" val="2685135775"/>
                    </a:ext>
                  </a:extLst>
                </a:gridCol>
                <a:gridCol w="3240325">
                  <a:extLst>
                    <a:ext uri="{9D8B030D-6E8A-4147-A177-3AD203B41FA5}">
                      <a16:colId xmlns:a16="http://schemas.microsoft.com/office/drawing/2014/main" val="195486460"/>
                    </a:ext>
                  </a:extLst>
                </a:gridCol>
              </a:tblGrid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1" i="0" u="none" strike="noStrike" dirty="0">
                          <a:solidFill>
                            <a:srgbClr val="003057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Evita</a:t>
                      </a:r>
                      <a:r>
                        <a:rPr lang="es" sz="19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 </a:t>
                      </a:r>
                    </a:p>
                  </a:txBody>
                  <a:tcPr>
                    <a:solidFill>
                      <a:srgbClr val="C43700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Prueba Esto...</a:t>
                      </a:r>
                    </a:p>
                  </a:txBody>
                  <a:tcPr>
                    <a:solidFill>
                      <a:srgbClr val="76BC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514968"/>
                  </a:ext>
                </a:extLst>
              </a:tr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¡Para de gritar!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Usa una voz baja.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109635"/>
                  </a:ext>
                </a:extLst>
              </a:tr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No tires juguetes.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Los juguetes se quedan en el suelo.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510628"/>
                  </a:ext>
                </a:extLst>
              </a:tr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¡Deja de molestar a tu hermana!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Puedes pedir un turno.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0318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950B5E2-8D47-46B9-A761-612F004CC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691012"/>
              </p:ext>
            </p:extLst>
          </p:nvPr>
        </p:nvGraphicFramePr>
        <p:xfrm>
          <a:off x="1367161" y="4630128"/>
          <a:ext cx="6252839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989">
                  <a:extLst>
                    <a:ext uri="{9D8B030D-6E8A-4147-A177-3AD203B41FA5}">
                      <a16:colId xmlns:a16="http://schemas.microsoft.com/office/drawing/2014/main" val="1751213641"/>
                    </a:ext>
                  </a:extLst>
                </a:gridCol>
                <a:gridCol w="3244850">
                  <a:extLst>
                    <a:ext uri="{9D8B030D-6E8A-4147-A177-3AD203B41FA5}">
                      <a16:colId xmlns:a16="http://schemas.microsoft.com/office/drawing/2014/main" val="2615389567"/>
                    </a:ext>
                  </a:extLst>
                </a:gridCol>
              </a:tblGrid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1" i="0" u="none" strike="noStrike" dirty="0">
                          <a:solidFill>
                            <a:srgbClr val="003057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+mn-lt"/>
                        </a:rPr>
                        <a:t>Evita</a:t>
                      </a:r>
                      <a:r>
                        <a:rPr lang="es" sz="19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+mn-lt"/>
                        </a:rPr>
                        <a:t> </a:t>
                      </a:r>
                    </a:p>
                  </a:txBody>
                  <a:tcPr>
                    <a:solidFill>
                      <a:srgbClr val="C43700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Prueba Esto...</a:t>
                      </a:r>
                    </a:p>
                  </a:txBody>
                  <a:tcPr>
                    <a:solidFill>
                      <a:srgbClr val="76BC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451216"/>
                  </a:ext>
                </a:extLst>
              </a:tr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Sé amable.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Usa toques suaves.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228069"/>
                  </a:ext>
                </a:extLst>
              </a:tr>
              <a:tr h="661417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Ten cuidado.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Mira a ambos lados cuando crucemos la calle.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956728"/>
                  </a:ext>
                </a:extLst>
              </a:tr>
              <a:tr h="376429"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Sé bueno.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19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Siéntate en la silla.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111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4456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 descr="Icono de marca de verificación.">
            <a:extLst>
              <a:ext uri="{FF2B5EF4-FFF2-40B4-BE49-F238E27FC236}">
                <a16:creationId xmlns:a16="http://schemas.microsoft.com/office/drawing/2014/main" id="{344DB033-C56A-994A-9E55-86A7D03C8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4131" y="427715"/>
            <a:ext cx="8788622" cy="1136861"/>
            <a:chOff x="421281" y="420091"/>
            <a:chExt cx="8788622" cy="11368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59A709-C961-AB4D-8865-81BBE33E42D0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FEB5A23-0C28-2F4F-A256-EC94218F197B}"/>
                </a:ext>
              </a:extLst>
            </p:cNvPr>
            <p:cNvSpPr/>
            <p:nvPr/>
          </p:nvSpPr>
          <p:spPr>
            <a:xfrm>
              <a:off x="1388321" y="144982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1F34791-46CD-A547-BFED-845FA2705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4D0AC0-0240-4313-AC76-0071ADA2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0092"/>
            <a:ext cx="7886700" cy="1144484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A27C-B203-42B5-9AD5-998CF858F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Encuentra veces en las que normalmente dices "¡Para, no, no lo hagas!"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Cambia tu lenguaje hacia lo positivo.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Mantén un control y reflexiona: </a:t>
            </a:r>
          </a:p>
          <a:p>
            <a:pPr lvl="2" rtl="0">
              <a:buClr>
                <a:srgbClr val="008AAB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respondió tu hijo? </a:t>
            </a:r>
          </a:p>
          <a:p>
            <a:pPr lvl="2" rtl="0">
              <a:buClr>
                <a:srgbClr val="008AAB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se sintió tu hijo? </a:t>
            </a:r>
          </a:p>
          <a:p>
            <a:pPr lvl="2" rtl="0">
              <a:buClr>
                <a:srgbClr val="008AAB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te sentiste? 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5" name="Group 4" descr="Actividad 3">
            <a:extLst>
              <a:ext uri="{FF2B5EF4-FFF2-40B4-BE49-F238E27FC236}">
                <a16:creationId xmlns:a16="http://schemas.microsoft.com/office/drawing/2014/main" id="{DAD613A1-8D9D-944C-93E4-E88BF9BAB9E8}"/>
              </a:ext>
            </a:extLst>
          </p:cNvPr>
          <p:cNvGrpSpPr/>
          <p:nvPr/>
        </p:nvGrpSpPr>
        <p:grpSpPr>
          <a:xfrm>
            <a:off x="6916024" y="5269245"/>
            <a:ext cx="2227976" cy="708102"/>
            <a:chOff x="421281" y="5615234"/>
            <a:chExt cx="2227976" cy="70810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E428DC8-D704-D54A-80F9-76BEAEB0EEAA}"/>
                </a:ext>
              </a:extLst>
            </p:cNvPr>
            <p:cNvSpPr txBox="1"/>
            <p:nvPr/>
          </p:nvSpPr>
          <p:spPr>
            <a:xfrm>
              <a:off x="1121949" y="5622857"/>
              <a:ext cx="1527308" cy="307777"/>
            </a:xfrm>
            <a:prstGeom prst="rect">
              <a:avLst/>
            </a:prstGeom>
            <a:solidFill>
              <a:srgbClr val="76BC21"/>
            </a:solidFill>
            <a:ln>
              <a:solidFill>
                <a:schemeClr val="tx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rtl="0"/>
              <a:r>
                <a:rPr lang="es" sz="1400" b="0" i="0" u="none" strike="noStrike">
                  <a:solidFill>
                    <a:srgbClr val="2B3D50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3</a:t>
              </a: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08E4B80B-C4F9-8E48-9A6D-377E8E7F2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5615234"/>
              <a:ext cx="708102" cy="708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007199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B7CE7-9493-48A3-9D43-2AD09A269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poder de la motivación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con comentarios positivos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4DA00C3-E092-4A20-8589-0D65B6829F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1109925"/>
              </p:ext>
            </p:extLst>
          </p:nvPr>
        </p:nvGraphicFramePr>
        <p:xfrm>
          <a:off x="628650" y="1825625"/>
          <a:ext cx="7886700" cy="358448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987550">
                  <a:extLst>
                    <a:ext uri="{9D8B030D-6E8A-4147-A177-3AD203B41FA5}">
                      <a16:colId xmlns:a16="http://schemas.microsoft.com/office/drawing/2014/main" val="2319415216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1726136714"/>
                    </a:ext>
                  </a:extLst>
                </a:gridCol>
                <a:gridCol w="3397250">
                  <a:extLst>
                    <a:ext uri="{9D8B030D-6E8A-4147-A177-3AD203B41FA5}">
                      <a16:colId xmlns:a16="http://schemas.microsoft.com/office/drawing/2014/main" val="2088684805"/>
                    </a:ext>
                  </a:extLst>
                </a:gridCol>
              </a:tblGrid>
              <a:tr h="798827">
                <a:tc>
                  <a:txBody>
                    <a:bodyPr/>
                    <a:lstStyle/>
                    <a:p>
                      <a:pPr algn="ctr" rtl="0"/>
                      <a:r>
                        <a:rPr lang="es" sz="16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El comportamiento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16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Comportamiento deseado 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16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Motivación y comentarios </a:t>
                      </a:r>
                      <a:br>
                        <a:rPr lang="es" sz="16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</a:br>
                      <a:r>
                        <a:rPr lang="es" sz="1600" b="1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positivos 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2385674"/>
                  </a:ext>
                </a:extLst>
              </a:tr>
              <a:tr h="1290413"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No escucha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Seguir instrucciones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"Gracias por escuchar, Asha, y por guardar tus libros." (le da un abrazo)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406299"/>
                  </a:ext>
                </a:extLst>
              </a:tr>
              <a:tr h="1495241"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Gritar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Usar voz baja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s" sz="20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“¡Wow, Jayden! Estás usando una voz baja. Eres un niño tan grande." </a:t>
                      </a:r>
                      <a:br>
                        <a:rPr lang="es" sz="20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</a:br>
                      <a:r>
                        <a:rPr lang="es" sz="2000" b="0" i="0" u="none" strike="noStrike" dirty="0">
                          <a:solidFill>
                            <a:srgbClr val="2B3D50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Arial"/>
                        </a:rPr>
                        <a:t>(choca los cinco) 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585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72358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ño con anteojos mira hacia la derecha con el dedo en su barbilla como si estuviese pensando.">
            <a:extLst>
              <a:ext uri="{FF2B5EF4-FFF2-40B4-BE49-F238E27FC236}">
                <a16:creationId xmlns:a16="http://schemas.microsoft.com/office/drawing/2014/main" id="{11839A2D-5076-E14E-AA69-9097E89D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8"/>
          <a:stretch>
            <a:fillRect/>
          </a:stretch>
        </p:blipFill>
        <p:spPr>
          <a:xfrm>
            <a:off x="0" y="-64029"/>
            <a:ext cx="9143999" cy="6922029"/>
          </a:xfrm>
          <a:prstGeom prst="rect">
            <a:avLst/>
          </a:prstGeom>
        </p:spPr>
      </p:pic>
      <p:pic>
        <p:nvPicPr>
          <p:cNvPr id="7" name="Picture 6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9D08EB22-FEF1-C84C-871D-70D37F025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5"/>
          <a:stretch>
            <a:fillRect/>
          </a:stretch>
        </p:blipFill>
        <p:spPr>
          <a:xfrm>
            <a:off x="0" y="-64030"/>
            <a:ext cx="9144000" cy="69220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1F1786-899E-4BC2-A9A6-283B21B39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pasa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h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oy?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E8166-FA31-4C5F-B7B6-13FFE6FA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1021" y="1928864"/>
            <a:ext cx="5104330" cy="4351338"/>
          </a:xfrm>
        </p:spPr>
        <p:txBody>
          <a:bodyPr>
            <a:noAutofit/>
          </a:bodyPr>
          <a:lstStyle/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Reflexiones de </a:t>
            </a:r>
            <a:r>
              <a:rPr lang="es" dirty="0"/>
              <a:t>aplícalo y pruébalo </a:t>
            </a:r>
            <a:endPara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Afirmaciones </a:t>
            </a:r>
          </a:p>
          <a:p>
            <a:pPr marL="28575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Diversión en momentos cotidianos </a:t>
            </a:r>
            <a:endParaRPr lang="en-US" dirty="0"/>
          </a:p>
          <a:p>
            <a:pPr marL="28575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Entender el comportamiento de tu Hijo </a:t>
            </a:r>
            <a:endParaRPr lang="en-US" dirty="0"/>
          </a:p>
          <a:p>
            <a:pPr marL="28575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Mantenerlo positivo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19418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E271322B-64B3-2B48-A6E8-EDAEF473F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1281" y="420091"/>
            <a:ext cx="8722719" cy="1136861"/>
            <a:chOff x="421281" y="420091"/>
            <a:chExt cx="8722719" cy="1136861"/>
          </a:xfrm>
        </p:grpSpPr>
        <p:sp>
          <p:nvSpPr>
            <p:cNvPr id="5" name="Rectangle 4" descr="Icono de marca de verificación.">
              <a:extLst>
                <a:ext uri="{FF2B5EF4-FFF2-40B4-BE49-F238E27FC236}">
                  <a16:creationId xmlns:a16="http://schemas.microsoft.com/office/drawing/2014/main" id="{47894A62-F275-DA40-8F6C-9C74680E868C}"/>
                </a:ext>
              </a:extLst>
            </p:cNvPr>
            <p:cNvSpPr/>
            <p:nvPr/>
          </p:nvSpPr>
          <p:spPr>
            <a:xfrm>
              <a:off x="132361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4C21DB2-FB27-9846-A4A5-217C67A25984}"/>
                </a:ext>
              </a:extLst>
            </p:cNvPr>
            <p:cNvSpPr/>
            <p:nvPr/>
          </p:nvSpPr>
          <p:spPr>
            <a:xfrm>
              <a:off x="1326292" y="1449821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 descr="Icono de marca de verificación.">
              <a:extLst>
                <a:ext uri="{FF2B5EF4-FFF2-40B4-BE49-F238E27FC236}">
                  <a16:creationId xmlns:a16="http://schemas.microsoft.com/office/drawing/2014/main" id="{63D814C5-19E4-3E41-8AE1-42DF1C272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8EDEA9C-10B7-44A3-B765-77D5D0D14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20090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Repaso de aplícalo y prúebalo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429E3-20E1-432A-B951-CE916A60B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Cosas para probar en casa: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Enumera los comportamientos que te gustaría ver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más</a:t>
            </a:r>
            <a:r>
              <a:rPr lang="es" sz="2800" b="1" i="0" u="none" strike="noStrike" dirty="0">
                <a:solidFill>
                  <a:srgbClr val="DB6327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y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menos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en casa (Actividad 2 del Manual)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Trata de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mantener la positividad 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 tu hijo y usa palabras positivas (Actividad 3 del manual) </a:t>
            </a:r>
          </a:p>
        </p:txBody>
      </p:sp>
    </p:spTree>
    <p:extLst>
      <p:ext uri="{BB962C8B-B14F-4D97-AF65-F5344CB8AC3E}">
        <p14:creationId xmlns:p14="http://schemas.microsoft.com/office/powerpoint/2010/main" val="369897826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0980321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9E9E66AA-D582-0B42-A79D-F771C261A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4131" y="420091"/>
            <a:ext cx="8788622" cy="1136861"/>
            <a:chOff x="421281" y="420091"/>
            <a:chExt cx="8788622" cy="1136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FD747A-163F-7A44-A900-58DDD1EF51B0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998B89B-98B9-8647-82AB-CB35FE6E39ED}"/>
                </a:ext>
              </a:extLst>
            </p:cNvPr>
            <p:cNvSpPr/>
            <p:nvPr/>
          </p:nvSpPr>
          <p:spPr>
            <a:xfrm>
              <a:off x="1376891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2432BF5-3598-7C41-9830-C23A46C21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C1B058-C443-43B7-9DB8-E6DFF3D2D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351" y="365129"/>
            <a:ext cx="730419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Reflexión de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9B6D7-BEEC-C64C-9173-B313A1E62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660" y="1973521"/>
            <a:ext cx="3868340" cy="8239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Conexiones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FDE95E-8420-5047-8027-98C5EB2DE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973521"/>
            <a:ext cx="3887391" cy="823912"/>
          </a:xfrm>
          <a:solidFill>
            <a:srgbClr val="C437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Comentarios positivos </a:t>
            </a:r>
            <a:b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y motivación</a:t>
            </a:r>
          </a:p>
        </p:txBody>
      </p:sp>
      <p:pic>
        <p:nvPicPr>
          <p:cNvPr id="18" name="Picture 17" descr="Burbuja de pensamiento">
            <a:extLst>
              <a:ext uri="{FF2B5EF4-FFF2-40B4-BE49-F238E27FC236}">
                <a16:creationId xmlns:a16="http://schemas.microsoft.com/office/drawing/2014/main" id="{56C82242-3FB7-7848-A248-DA7D9600E4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0833" y="3638977"/>
            <a:ext cx="2634754" cy="2228360"/>
          </a:xfrm>
          <a:prstGeom prst="rect">
            <a:avLst/>
          </a:prstGeom>
        </p:spPr>
      </p:pic>
      <p:pic>
        <p:nvPicPr>
          <p:cNvPr id="20" name="Picture 19" descr="Burbuja de pensamiento">
            <a:extLst>
              <a:ext uri="{FF2B5EF4-FFF2-40B4-BE49-F238E27FC236}">
                <a16:creationId xmlns:a16="http://schemas.microsoft.com/office/drawing/2014/main" id="{1C00EA6D-8F23-A74B-95F9-D31D8E1C37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35" y="3080262"/>
            <a:ext cx="2634754" cy="2314615"/>
          </a:xfrm>
          <a:prstGeom prst="rect">
            <a:avLst/>
          </a:prstGeom>
        </p:spPr>
      </p:pic>
      <p:pic>
        <p:nvPicPr>
          <p:cNvPr id="30" name="Picture 29" descr="Niño pequeño pensando.">
            <a:extLst>
              <a:ext uri="{FF2B5EF4-FFF2-40B4-BE49-F238E27FC236}">
                <a16:creationId xmlns:a16="http://schemas.microsoft.com/office/drawing/2014/main" id="{27A8F1EF-37CE-8F44-BFD2-D04F8F4C86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711" b="99031" l="18941" r="95693">
                        <a14:foregroundMark x1="24666" y1="79645" x2="18967" y2="97617"/>
                        <a14:foregroundMark x1="18967" y1="97617" x2="26297" y2="99879"/>
                        <a14:foregroundMark x1="26297" y1="99879" x2="29481" y2="90509"/>
                        <a14:foregroundMark x1="29481" y1="90509" x2="25067" y2="80089"/>
                        <a14:foregroundMark x1="45613" y1="71931" x2="39058" y2="74798"/>
                        <a14:foregroundMark x1="39058" y1="74798" x2="36356" y2="84087"/>
                        <a14:foregroundMark x1="36356" y1="84087" x2="38657" y2="93296"/>
                        <a14:foregroundMark x1="38657" y1="93296" x2="44890" y2="97294"/>
                        <a14:foregroundMark x1="44890" y1="97294" x2="52648" y2="97900"/>
                        <a14:foregroundMark x1="52648" y1="97900" x2="57785" y2="92044"/>
                        <a14:foregroundMark x1="57785" y1="92044" x2="59256" y2="81543"/>
                        <a14:foregroundMark x1="59256" y1="81543" x2="55591" y2="72294"/>
                        <a14:foregroundMark x1="55591" y1="72294" x2="53906" y2="84128"/>
                        <a14:foregroundMark x1="53906" y1="84128" x2="48930" y2="77262"/>
                        <a14:foregroundMark x1="48930" y1="77262" x2="49893" y2="89822"/>
                        <a14:foregroundMark x1="49893" y1="89822" x2="47004" y2="80210"/>
                        <a14:foregroundMark x1="47004" y1="80210" x2="40423" y2="81866"/>
                        <a14:foregroundMark x1="40423" y1="81866" x2="39888" y2="88207"/>
                        <a14:foregroundMark x1="37935" y1="77544" x2="48315" y2="79645"/>
                        <a14:foregroundMark x1="73515" y1="71284" x2="80070" y2="73304"/>
                        <a14:foregroundMark x1="80070" y1="73304" x2="85982" y2="78635"/>
                        <a14:foregroundMark x1="85982" y1="78635" x2="90128" y2="86470"/>
                        <a14:foregroundMark x1="90128" y1="86470" x2="96014" y2="91721"/>
                        <a14:foregroundMark x1="96014" y1="91721" x2="91145" y2="99919"/>
                        <a14:foregroundMark x1="91145" y1="99919" x2="58507" y2="98465"/>
                        <a14:foregroundMark x1="58507" y1="98465" x2="54896" y2="90024"/>
                        <a14:foregroundMark x1="54896" y1="90024" x2="60059" y2="82310"/>
                        <a14:foregroundMark x1="60059" y1="82310" x2="72820" y2="72536"/>
                        <a14:foregroundMark x1="22579" y1="86147" x2="20011" y2="95153"/>
                        <a14:foregroundMark x1="20011" y1="95153" x2="23274" y2="85662"/>
                        <a14:foregroundMark x1="23274" y1="85662" x2="23274" y2="85299"/>
                        <a14:foregroundMark x1="21054" y1="89903" x2="18994" y2="99111"/>
                        <a14:foregroundMark x1="18994" y1="99111" x2="21482" y2="91155"/>
                        <a14:foregroundMark x1="93312" y1="89459" x2="95693" y2="98708"/>
                        <a14:foregroundMark x1="95693" y1="98708" x2="90209" y2="93134"/>
                        <a14:foregroundMark x1="90209" y1="93134" x2="90262" y2="92205"/>
                        <a14:foregroundMark x1="49706" y1="18619" x2="55457" y2="13732"/>
                        <a14:foregroundMark x1="55457" y1="13732" x2="61985" y2="13813"/>
                        <a14:foregroundMark x1="61985" y1="13813" x2="68004" y2="17165"/>
                        <a14:foregroundMark x1="68004" y1="17165" x2="51498" y2="18215"/>
                        <a14:foregroundMark x1="51498" y1="18215" x2="58935" y2="15711"/>
                        <a14:foregroundMark x1="58935" y1="15711" x2="65918" y2="17609"/>
                        <a14:backgroundMark x1="31434" y1="84047" x2="34243" y2="74758"/>
                        <a14:backgroundMark x1="34243" y1="74758" x2="46522" y2="68821"/>
                        <a14:backgroundMark x1="46522" y1="68821" x2="39995" y2="71809"/>
                        <a14:backgroundMark x1="39995" y1="71809" x2="34564" y2="77585"/>
                        <a14:backgroundMark x1="34564" y1="77585" x2="32691" y2="82795"/>
                        <a14:backgroundMark x1="46522" y1="68174" x2="46121" y2="70032"/>
                        <a14:backgroundMark x1="46790" y1="70477" x2="47084" y2="70234"/>
                        <a14:backgroundMark x1="49706" y1="64620" x2="49973" y2="64176"/>
                        <a14:backgroundMark x1="49973" y1="66276" x2="49973" y2="65428"/>
                        <a14:backgroundMark x1="50268" y1="66478" x2="49706" y2="66276"/>
                        <a14:backgroundMark x1="49973" y1="66478" x2="50268" y2="66478"/>
                        <a14:backgroundMark x1="46790" y1="71082" x2="47619" y2="69426"/>
                        <a14:backgroundMark x1="46950" y1="70679" x2="48315" y2="69184"/>
                        <a14:backgroundMark x1="48181" y1="70234" x2="49839" y2="68376"/>
                        <a14:backgroundMark x1="47780" y1="69426" x2="49706" y2="67326"/>
                        <a14:backgroundMark x1="45559" y1="71082" x2="46522" y2="7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8995"/>
          <a:stretch>
            <a:fillRect/>
          </a:stretch>
        </p:blipFill>
        <p:spPr>
          <a:xfrm>
            <a:off x="2564012" y="3755224"/>
            <a:ext cx="4269838" cy="3102776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9510934-C39C-994B-A262-977D2C7C516C}"/>
              </a:ext>
            </a:extLst>
          </p:cNvPr>
          <p:cNvSpPr txBox="1"/>
          <p:nvPr/>
        </p:nvSpPr>
        <p:spPr>
          <a:xfrm>
            <a:off x="5877148" y="4116413"/>
            <a:ext cx="2235745" cy="1370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es" sz="28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reaccionó tu hijo?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3E06E57-4CAD-1C45-87A6-11C887057CCA}"/>
              </a:ext>
            </a:extLst>
          </p:cNvPr>
          <p:cNvSpPr txBox="1"/>
          <p:nvPr/>
        </p:nvSpPr>
        <p:spPr>
          <a:xfrm>
            <a:off x="1451497" y="3638977"/>
            <a:ext cx="2235745" cy="1370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es" sz="28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te hizo sentir?</a:t>
            </a:r>
          </a:p>
        </p:txBody>
      </p:sp>
    </p:spTree>
    <p:extLst>
      <p:ext uri="{BB962C8B-B14F-4D97-AF65-F5344CB8AC3E}">
        <p14:creationId xmlns:p14="http://schemas.microsoft.com/office/powerpoint/2010/main" val="364021427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720D-25BB-4061-B14F-94091870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Afirmaciones </a:t>
            </a:r>
          </a:p>
        </p:txBody>
      </p:sp>
      <p:graphicFrame>
        <p:nvGraphicFramePr>
          <p:cNvPr id="8" name="Content Placeholder 2" descr="Lista de descriptores de afirmación">
            <a:extLst>
              <a:ext uri="{FF2B5EF4-FFF2-40B4-BE49-F238E27FC236}">
                <a16:creationId xmlns:a16="http://schemas.microsoft.com/office/drawing/2014/main" id="{2750FAA1-6246-4DA8-B902-43F932B088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251140"/>
              </p:ext>
            </p:extLst>
          </p:nvPr>
        </p:nvGraphicFramePr>
        <p:xfrm>
          <a:off x="628650" y="1570042"/>
          <a:ext cx="7886700" cy="2771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789B3BA-D7BD-E34A-8DE6-590B87BE35DB}"/>
              </a:ext>
            </a:extLst>
          </p:cNvPr>
          <p:cNvSpPr/>
          <p:nvPr/>
        </p:nvSpPr>
        <p:spPr>
          <a:xfrm>
            <a:off x="1260475" y="4785429"/>
            <a:ext cx="6623050" cy="1384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0"/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¡Toma nota! </a:t>
            </a:r>
          </a:p>
          <a:p>
            <a:pPr algn="ctr" rtl="0"/>
            <a:r>
              <a:rPr lang="es" sz="2800" b="0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Reflexiona sobre los cambios que has hecho o tus iniciativas con tu hijo.</a:t>
            </a:r>
          </a:p>
        </p:txBody>
      </p:sp>
      <p:cxnSp>
        <p:nvCxnSpPr>
          <p:cNvPr id="17" name="Straight Connector 16" descr="Línea divisora&#10;&#10;">
            <a:extLst>
              <a:ext uri="{FF2B5EF4-FFF2-40B4-BE49-F238E27FC236}">
                <a16:creationId xmlns:a16="http://schemas.microsoft.com/office/drawing/2014/main" id="{15E8358C-FE3C-5944-87C6-462753C40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92175" y="4406900"/>
            <a:ext cx="73596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22603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05A2D-0676-45C8-B5F6-376C2552F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Diversión en momentos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otidianos</a:t>
            </a:r>
            <a:endParaRPr lang="en-US" dirty="0"/>
          </a:p>
        </p:txBody>
      </p:sp>
      <p:pic>
        <p:nvPicPr>
          <p:cNvPr id="9" name="Content Placeholder 8" descr="Padre e hijo cepillándose los dientes juntos">
            <a:extLst>
              <a:ext uri="{FF2B5EF4-FFF2-40B4-BE49-F238E27FC236}">
                <a16:creationId xmlns:a16="http://schemas.microsoft.com/office/drawing/2014/main" id="{A6ECB395-7CEB-1A40-BA7E-B708AB5A9C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648">
            <a:off x="1305113" y="1881072"/>
            <a:ext cx="3294523" cy="2238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Content Placeholder 10" descr="Una familia leyendo una historia juntos ">
            <a:extLst>
              <a:ext uri="{FF2B5EF4-FFF2-40B4-BE49-F238E27FC236}">
                <a16:creationId xmlns:a16="http://schemas.microsoft.com/office/drawing/2014/main" id="{51DD9BC3-2DEC-5241-9191-19618D3697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982">
            <a:off x="4706014" y="1763471"/>
            <a:ext cx="3124350" cy="2238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Una mama abraza a su hija en el sofá ">
            <a:extLst>
              <a:ext uri="{FF2B5EF4-FFF2-40B4-BE49-F238E27FC236}">
                <a16:creationId xmlns:a16="http://schemas.microsoft.com/office/drawing/2014/main" id="{E21B1F90-6F7B-B945-B41E-56ABF7799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114" y="4024880"/>
            <a:ext cx="3294523" cy="2195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Una mama e hijo lavando ropa juntos">
            <a:extLst>
              <a:ext uri="{FF2B5EF4-FFF2-40B4-BE49-F238E27FC236}">
                <a16:creationId xmlns:a16="http://schemas.microsoft.com/office/drawing/2014/main" id="{9226E9FA-366A-994C-A7D3-1483E1F975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r="9289"/>
          <a:stretch>
            <a:fillRect/>
          </a:stretch>
        </p:blipFill>
        <p:spPr>
          <a:xfrm rot="21289430">
            <a:off x="4664656" y="3815329"/>
            <a:ext cx="3124351" cy="2195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565251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E90FF-F15C-4F02-A043-287FBD3A8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" y="342269"/>
            <a:ext cx="809244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Práctica oderosa: Consejos para interacciones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ivertidas con tu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h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ijo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6424E-7A33-40E7-B955-3DE1BBD34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 rtl="0">
              <a:buClr>
                <a:srgbClr val="C43700"/>
              </a:buClr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Sigue la iniciativa de tu hijo</a:t>
            </a:r>
          </a:p>
          <a:p>
            <a:pPr marL="514350" indent="-514350" rtl="0">
              <a:buClr>
                <a:srgbClr val="C43700"/>
              </a:buClr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Habla, habla, habla sobre lo que está haciendo tu hijo </a:t>
            </a:r>
          </a:p>
          <a:p>
            <a:pPr marL="514350" indent="-514350" rtl="0">
              <a:buClr>
                <a:srgbClr val="C43700"/>
              </a:buClr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Apoya la creatividad e imaginación de tu hijo </a:t>
            </a:r>
          </a:p>
          <a:p>
            <a:pPr marL="514350" indent="-514350" rtl="0">
              <a:buClr>
                <a:srgbClr val="C43700"/>
              </a:buClr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Evita las luchas de poder</a:t>
            </a:r>
          </a:p>
          <a:p>
            <a:pPr marL="514350" indent="-514350" rtl="0">
              <a:buClr>
                <a:srgbClr val="C43700"/>
              </a:buClr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¡Diviértanse juntos en los momentos cotidianos! </a:t>
            </a:r>
          </a:p>
        </p:txBody>
      </p:sp>
    </p:spTree>
    <p:extLst>
      <p:ext uri="{BB962C8B-B14F-4D97-AF65-F5344CB8AC3E}">
        <p14:creationId xmlns:p14="http://schemas.microsoft.com/office/powerpoint/2010/main" val="34146405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6243-A4CD-4224-8182-F845765CF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Juego de rol #1: Reflexiones </a:t>
            </a:r>
          </a:p>
        </p:txBody>
      </p:sp>
      <p:pic>
        <p:nvPicPr>
          <p:cNvPr id="6" name="Content Placeholder 5" descr="Icono de conversación ">
            <a:extLst>
              <a:ext uri="{FF2B5EF4-FFF2-40B4-BE49-F238E27FC236}">
                <a16:creationId xmlns:a16="http://schemas.microsoft.com/office/drawing/2014/main" id="{0E4CC624-0340-EB48-A856-7EE4BEFFE2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25625"/>
            <a:ext cx="1828800" cy="1828800"/>
          </a:xfrm>
        </p:spPr>
      </p:pic>
      <p:graphicFrame>
        <p:nvGraphicFramePr>
          <p:cNvPr id="8" name="Content Placeholder 4" descr="Preguntas de reflexión">
            <a:extLst>
              <a:ext uri="{FF2B5EF4-FFF2-40B4-BE49-F238E27FC236}">
                <a16:creationId xmlns:a16="http://schemas.microsoft.com/office/drawing/2014/main" id="{92022418-B76B-4EE3-8E15-345E4808EFF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99987837"/>
              </p:ext>
            </p:extLst>
          </p:nvPr>
        </p:nvGraphicFramePr>
        <p:xfrm>
          <a:off x="2713319" y="1825625"/>
          <a:ext cx="580203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7894679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01BAA-83DF-488B-BC31-EEDAE9BE8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Juego de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ol #2: Reflexiones </a:t>
            </a:r>
          </a:p>
        </p:txBody>
      </p:sp>
      <p:pic>
        <p:nvPicPr>
          <p:cNvPr id="7" name="Content Placeholder 5" descr="Icono de conversación ">
            <a:extLst>
              <a:ext uri="{FF2B5EF4-FFF2-40B4-BE49-F238E27FC236}">
                <a16:creationId xmlns:a16="http://schemas.microsoft.com/office/drawing/2014/main" id="{D6806EA2-B95E-4A43-9CE0-C9AF68E50A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825625"/>
            <a:ext cx="1828800" cy="1828800"/>
          </a:xfrm>
          <a:prstGeom prst="rect">
            <a:avLst/>
          </a:prstGeom>
        </p:spPr>
      </p:pic>
      <p:graphicFrame>
        <p:nvGraphicFramePr>
          <p:cNvPr id="9" name="Content Placeholder 4" descr="reflection questions">
            <a:extLst>
              <a:ext uri="{FF2B5EF4-FFF2-40B4-BE49-F238E27FC236}">
                <a16:creationId xmlns:a16="http://schemas.microsoft.com/office/drawing/2014/main" id="{2269250D-0F53-49E0-89ED-4DED15FAA62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89869181"/>
              </p:ext>
            </p:extLst>
          </p:nvPr>
        </p:nvGraphicFramePr>
        <p:xfrm>
          <a:off x="2713318" y="1825625"/>
          <a:ext cx="580203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865620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ECA9C-5138-4505-B37E-1BB30CBD7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Habilidades sociales y emocionales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7EEF7-B87E-4788-A7EA-87536AFEC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Tener confianza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Desarrollar relaciones sólidas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Hacer amigos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Insistir cuando las tareas sean difíciles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Seguir instrucciones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Identificar y expresar sentimientos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Lidiar con emociones fuertes</a:t>
            </a:r>
          </a:p>
        </p:txBody>
      </p:sp>
    </p:spTree>
    <p:extLst>
      <p:ext uri="{BB962C8B-B14F-4D97-AF65-F5344CB8AC3E}">
        <p14:creationId xmlns:p14="http://schemas.microsoft.com/office/powerpoint/2010/main" val="74045743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95.42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NCPMI">
      <a:dk1>
        <a:srgbClr val="000000"/>
      </a:dk1>
      <a:lt1>
        <a:sysClr val="window" lastClr="FFFFFF"/>
      </a:lt1>
      <a:dk2>
        <a:srgbClr val="2B3D50"/>
      </a:dk2>
      <a:lt2>
        <a:srgbClr val="E7E6E6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8EA9"/>
      </a:hlink>
      <a:folHlink>
        <a:srgbClr val="DB632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PositiveSolutions_Session 1_1.19.2020" id="{66186FC8-CDBB-450A-B068-D86157981176}" vid="{B8422A05-D5F2-4E4E-8359-3C3AEF1D5F0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PositiveSolutions_Session 1_1.19.2020</Template>
  <TotalTime>11345</TotalTime>
  <Words>720</Words>
  <Application>Microsoft Macintosh PowerPoint</Application>
  <PresentationFormat>On-screen Show (4:3)</PresentationFormat>
  <Paragraphs>134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Century Gothic</vt:lpstr>
      <vt:lpstr>Wingdings</vt:lpstr>
      <vt:lpstr>Office Theme</vt:lpstr>
      <vt:lpstr>Sesión 2:  ¡Mantenerlo positivo!</vt:lpstr>
      <vt:lpstr>¿Qué pasa hoy? </vt:lpstr>
      <vt:lpstr>Reflexión de  aplícalo y pruébalo </vt:lpstr>
      <vt:lpstr>Afirmaciones </vt:lpstr>
      <vt:lpstr>Diversión en momentos cotidianos</vt:lpstr>
      <vt:lpstr>Práctica oderosa: Consejos para interacciones divertidas con tu hijo </vt:lpstr>
      <vt:lpstr>Juego de rol #1: Reflexiones </vt:lpstr>
      <vt:lpstr>Juego de rol #2: Reflexiones </vt:lpstr>
      <vt:lpstr>Habilidades sociales y emocionales </vt:lpstr>
      <vt:lpstr>¿Cuando las habilidades están ausentes?</vt:lpstr>
      <vt:lpstr>Comportamiento problemático:  Lo que sabemos</vt:lpstr>
      <vt:lpstr>¿Por qué los niños hacen  lo que hacen? </vt:lpstr>
      <vt:lpstr>¡El comportamiento problemático funciona! Envía un poderoso mensaje:  </vt:lpstr>
      <vt:lpstr>Aplícalo y pruébalo</vt:lpstr>
      <vt:lpstr>Mantenerlo positivo</vt:lpstr>
      <vt:lpstr>Haz que quede claro</vt:lpstr>
      <vt:lpstr>¿Cuál es una mejor manera  de decir? </vt:lpstr>
      <vt:lpstr>Aplícalo y pruébalo  </vt:lpstr>
      <vt:lpstr>El poder de la motivación  con comentarios positivos </vt:lpstr>
      <vt:lpstr>Repaso de aplícalo y prúebalo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1:  Making the Connection!</dc:title>
  <dc:creator>von der Embse, Meghan</dc:creator>
  <cp:lastModifiedBy>Sarah Payton</cp:lastModifiedBy>
  <cp:revision>146</cp:revision>
  <dcterms:created xsi:type="dcterms:W3CDTF">2021-02-03T19:58:35Z</dcterms:created>
  <dcterms:modified xsi:type="dcterms:W3CDTF">2022-05-09T19:30:13Z</dcterms:modified>
</cp:coreProperties>
</file>