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85" autoAdjust="0"/>
    <p:restoredTop sz="90929"/>
  </p:normalViewPr>
  <p:slideViewPr>
    <p:cSldViewPr>
      <p:cViewPr varScale="1">
        <p:scale>
          <a:sx n="96" d="100"/>
          <a:sy n="96" d="100"/>
        </p:scale>
        <p:origin x="-2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D17625A-6B10-48B1-89F5-3E54EF3402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3AD7-0830-4F0B-9CCC-241455B10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D55F8-399F-4DD5-8500-2B5D33D06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EED13-8471-4A40-94EA-36E37D07F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D92A1-5DB6-41EF-A9D7-0BF3CCDCD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3EF13-A9CC-40A7-B3D6-09CCBB594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787F5-7A65-459A-8CBB-6466926DFD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3B0BD-2C58-4860-9E91-F03D3A6B56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6922C-B22A-41B6-8F3C-F9B56F8D8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A7CB5-2020-4E02-ABA3-EE954E7C0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5762D-995C-4DB7-A392-03414462A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34449-B00E-4CE0-947B-2502A262D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3EF3A23-BEF1-412A-8E0F-EC32F27CF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rgbClr val="800080"/>
                </a:solidFill>
                <a:latin typeface="Verdana" pitchFamily="34" charset="0"/>
              </a:rPr>
              <a:t>Classroom Rules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Have a few simple rules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Involve children in developing the rules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Address: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Noise level; movement inside; and interactions with property, peers, and adults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Post visually and at the child’s eye level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Teach rules systematically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Place classroom rules on a cue card ring for portability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smtClean="0">
                <a:latin typeface="Verdana" pitchFamily="34" charset="0"/>
              </a:rPr>
              <a:t>Reinforce rules at high rates initially and also throughout the year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3457575" y="3067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077" name="Picture 8" descr="DSC0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5720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DSC000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5720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Text Box 11"/>
          <p:cNvSpPr txBox="1">
            <a:spLocks noChangeArrowheads="1"/>
          </p:cNvSpPr>
          <p:nvPr/>
        </p:nvSpPr>
        <p:spPr bwMode="auto">
          <a:xfrm>
            <a:off x="4419600" y="6629400"/>
            <a:ext cx="4572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n-US" sz="800">
                <a:latin typeface="Verdana" pitchFamily="34" charset="0"/>
              </a:rPr>
              <a:t>Created using pictures from Microsoft Clipart® </a:t>
            </a:r>
          </a:p>
        </p:txBody>
      </p:sp>
      <p:grpSp>
        <p:nvGrpSpPr>
          <p:cNvPr id="3080" name="Group 12"/>
          <p:cNvGrpSpPr>
            <a:grpSpLocks/>
          </p:cNvGrpSpPr>
          <p:nvPr/>
        </p:nvGrpSpPr>
        <p:grpSpPr bwMode="auto">
          <a:xfrm>
            <a:off x="533400" y="6203950"/>
            <a:ext cx="4557713" cy="501650"/>
            <a:chOff x="1872" y="876"/>
            <a:chExt cx="2871" cy="316"/>
          </a:xfrm>
        </p:grpSpPr>
        <p:pic>
          <p:nvPicPr>
            <p:cNvPr id="3081" name="Picture 13" descr="ToolLogo(teaching2)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72" y="876"/>
              <a:ext cx="960" cy="3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2" name="Rectangle 14"/>
            <p:cNvSpPr>
              <a:spLocks noChangeArrowheads="1"/>
            </p:cNvSpPr>
            <p:nvPr/>
          </p:nvSpPr>
          <p:spPr bwMode="auto">
            <a:xfrm>
              <a:off x="2928" y="960"/>
              <a:ext cx="1815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n-US" sz="600">
                  <a:latin typeface="Arial" charset="0"/>
                </a:rPr>
                <a:t>Lentini, R., Vaughn, B. J., &amp; Fox, L. (2005).  Teaching Tools for Young Children </a:t>
              </a:r>
            </a:p>
            <a:p>
              <a:r>
                <a:rPr lang="en-US" sz="600">
                  <a:latin typeface="Arial" charset="0"/>
                </a:rPr>
                <a:t>with Challenging Behavior. Tampa, Florida: University of South Florida, </a:t>
              </a:r>
            </a:p>
            <a:p>
              <a:r>
                <a:rPr lang="en-US" sz="600">
                  <a:latin typeface="Arial" charset="0"/>
                </a:rPr>
                <a:t>Early Intervention Positive Behavior Support.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46482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228600" y="-34925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Verdana" pitchFamily="34" charset="0"/>
              </a:rPr>
              <a:t>Look with your eyes.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4724400" y="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Verdana" pitchFamily="34" charset="0"/>
              </a:rPr>
              <a:t>Listen with your ears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28600" y="3505200"/>
            <a:ext cx="441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Verdana" pitchFamily="34" charset="0"/>
              </a:rPr>
              <a:t>Use nice hands and feet.</a:t>
            </a:r>
          </a:p>
        </p:txBody>
      </p:sp>
      <p:sp>
        <p:nvSpPr>
          <p:cNvPr id="1032" name="Text Box 11"/>
          <p:cNvSpPr txBox="1">
            <a:spLocks noChangeArrowheads="1"/>
          </p:cNvSpPr>
          <p:nvPr/>
        </p:nvSpPr>
        <p:spPr bwMode="auto">
          <a:xfrm>
            <a:off x="4724400" y="34290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Verdana" pitchFamily="34" charset="0"/>
              </a:rPr>
              <a:t>Talk nicely.</a:t>
            </a:r>
          </a:p>
        </p:txBody>
      </p:sp>
      <p:sp>
        <p:nvSpPr>
          <p:cNvPr id="1033" name="Rectangle 34"/>
          <p:cNvSpPr>
            <a:spLocks noChangeArrowheads="1"/>
          </p:cNvSpPr>
          <p:nvPr/>
        </p:nvSpPr>
        <p:spPr bwMode="auto">
          <a:xfrm>
            <a:off x="914400" y="4114800"/>
            <a:ext cx="2895600" cy="24384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4" name="Group 35"/>
          <p:cNvGrpSpPr>
            <a:grpSpLocks/>
          </p:cNvGrpSpPr>
          <p:nvPr/>
        </p:nvGrpSpPr>
        <p:grpSpPr bwMode="auto">
          <a:xfrm>
            <a:off x="714375" y="1323975"/>
            <a:ext cx="3095625" cy="733425"/>
            <a:chOff x="402" y="834"/>
            <a:chExt cx="1950" cy="462"/>
          </a:xfrm>
        </p:grpSpPr>
        <p:grpSp>
          <p:nvGrpSpPr>
            <p:cNvPr id="1045" name="Group 36"/>
            <p:cNvGrpSpPr>
              <a:grpSpLocks/>
            </p:cNvGrpSpPr>
            <p:nvPr/>
          </p:nvGrpSpPr>
          <p:grpSpPr bwMode="auto">
            <a:xfrm>
              <a:off x="402" y="834"/>
              <a:ext cx="922" cy="453"/>
              <a:chOff x="402" y="834"/>
              <a:chExt cx="922" cy="453"/>
            </a:xfrm>
          </p:grpSpPr>
          <p:sp>
            <p:nvSpPr>
              <p:cNvPr id="1060" name="Freeform 37"/>
              <p:cNvSpPr>
                <a:spLocks/>
              </p:cNvSpPr>
              <p:nvPr/>
            </p:nvSpPr>
            <p:spPr bwMode="auto">
              <a:xfrm>
                <a:off x="464" y="906"/>
                <a:ext cx="812" cy="381"/>
              </a:xfrm>
              <a:custGeom>
                <a:avLst/>
                <a:gdLst>
                  <a:gd name="T0" fmla="*/ 364 w 812"/>
                  <a:gd name="T1" fmla="*/ 2 h 763"/>
                  <a:gd name="T2" fmla="*/ 285 w 812"/>
                  <a:gd name="T3" fmla="*/ 18 h 763"/>
                  <a:gd name="T4" fmla="*/ 213 w 812"/>
                  <a:gd name="T5" fmla="*/ 46 h 763"/>
                  <a:gd name="T6" fmla="*/ 148 w 812"/>
                  <a:gd name="T7" fmla="*/ 88 h 763"/>
                  <a:gd name="T8" fmla="*/ 93 w 812"/>
                  <a:gd name="T9" fmla="*/ 139 h 763"/>
                  <a:gd name="T10" fmla="*/ 49 w 812"/>
                  <a:gd name="T11" fmla="*/ 198 h 763"/>
                  <a:gd name="T12" fmla="*/ 17 w 812"/>
                  <a:gd name="T13" fmla="*/ 268 h 763"/>
                  <a:gd name="T14" fmla="*/ 2 w 812"/>
                  <a:gd name="T15" fmla="*/ 341 h 763"/>
                  <a:gd name="T16" fmla="*/ 2 w 812"/>
                  <a:gd name="T17" fmla="*/ 420 h 763"/>
                  <a:gd name="T18" fmla="*/ 17 w 812"/>
                  <a:gd name="T19" fmla="*/ 494 h 763"/>
                  <a:gd name="T20" fmla="*/ 49 w 812"/>
                  <a:gd name="T21" fmla="*/ 563 h 763"/>
                  <a:gd name="T22" fmla="*/ 93 w 812"/>
                  <a:gd name="T23" fmla="*/ 624 h 763"/>
                  <a:gd name="T24" fmla="*/ 148 w 812"/>
                  <a:gd name="T25" fmla="*/ 676 h 763"/>
                  <a:gd name="T26" fmla="*/ 213 w 812"/>
                  <a:gd name="T27" fmla="*/ 717 h 763"/>
                  <a:gd name="T28" fmla="*/ 285 w 812"/>
                  <a:gd name="T29" fmla="*/ 745 h 763"/>
                  <a:gd name="T30" fmla="*/ 364 w 812"/>
                  <a:gd name="T31" fmla="*/ 761 h 763"/>
                  <a:gd name="T32" fmla="*/ 446 w 812"/>
                  <a:gd name="T33" fmla="*/ 761 h 763"/>
                  <a:gd name="T34" fmla="*/ 525 w 812"/>
                  <a:gd name="T35" fmla="*/ 745 h 763"/>
                  <a:gd name="T36" fmla="*/ 599 w 812"/>
                  <a:gd name="T37" fmla="*/ 717 h 763"/>
                  <a:gd name="T38" fmla="*/ 663 w 812"/>
                  <a:gd name="T39" fmla="*/ 676 h 763"/>
                  <a:gd name="T40" fmla="*/ 719 w 812"/>
                  <a:gd name="T41" fmla="*/ 624 h 763"/>
                  <a:gd name="T42" fmla="*/ 763 w 812"/>
                  <a:gd name="T43" fmla="*/ 563 h 763"/>
                  <a:gd name="T44" fmla="*/ 794 w 812"/>
                  <a:gd name="T45" fmla="*/ 494 h 763"/>
                  <a:gd name="T46" fmla="*/ 809 w 812"/>
                  <a:gd name="T47" fmla="*/ 420 h 763"/>
                  <a:gd name="T48" fmla="*/ 809 w 812"/>
                  <a:gd name="T49" fmla="*/ 341 h 763"/>
                  <a:gd name="T50" fmla="*/ 794 w 812"/>
                  <a:gd name="T51" fmla="*/ 268 h 763"/>
                  <a:gd name="T52" fmla="*/ 763 w 812"/>
                  <a:gd name="T53" fmla="*/ 198 h 763"/>
                  <a:gd name="T54" fmla="*/ 719 w 812"/>
                  <a:gd name="T55" fmla="*/ 139 h 763"/>
                  <a:gd name="T56" fmla="*/ 663 w 812"/>
                  <a:gd name="T57" fmla="*/ 88 h 763"/>
                  <a:gd name="T58" fmla="*/ 599 w 812"/>
                  <a:gd name="T59" fmla="*/ 46 h 763"/>
                  <a:gd name="T60" fmla="*/ 525 w 812"/>
                  <a:gd name="T61" fmla="*/ 18 h 763"/>
                  <a:gd name="T62" fmla="*/ 446 w 812"/>
                  <a:gd name="T63" fmla="*/ 2 h 76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12"/>
                  <a:gd name="T97" fmla="*/ 0 h 763"/>
                  <a:gd name="T98" fmla="*/ 812 w 812"/>
                  <a:gd name="T99" fmla="*/ 763 h 76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12" h="763">
                    <a:moveTo>
                      <a:pt x="405" y="0"/>
                    </a:moveTo>
                    <a:lnTo>
                      <a:pt x="364" y="2"/>
                    </a:lnTo>
                    <a:lnTo>
                      <a:pt x="323" y="8"/>
                    </a:lnTo>
                    <a:lnTo>
                      <a:pt x="285" y="18"/>
                    </a:lnTo>
                    <a:lnTo>
                      <a:pt x="248" y="30"/>
                    </a:lnTo>
                    <a:lnTo>
                      <a:pt x="213" y="46"/>
                    </a:lnTo>
                    <a:lnTo>
                      <a:pt x="179" y="66"/>
                    </a:lnTo>
                    <a:lnTo>
                      <a:pt x="148" y="88"/>
                    </a:lnTo>
                    <a:lnTo>
                      <a:pt x="118" y="111"/>
                    </a:lnTo>
                    <a:lnTo>
                      <a:pt x="93" y="139"/>
                    </a:lnTo>
                    <a:lnTo>
                      <a:pt x="69" y="169"/>
                    </a:lnTo>
                    <a:lnTo>
                      <a:pt x="49" y="198"/>
                    </a:lnTo>
                    <a:lnTo>
                      <a:pt x="31" y="232"/>
                    </a:lnTo>
                    <a:lnTo>
                      <a:pt x="17" y="268"/>
                    </a:lnTo>
                    <a:lnTo>
                      <a:pt x="8" y="303"/>
                    </a:lnTo>
                    <a:lnTo>
                      <a:pt x="2" y="341"/>
                    </a:lnTo>
                    <a:lnTo>
                      <a:pt x="0" y="381"/>
                    </a:lnTo>
                    <a:lnTo>
                      <a:pt x="2" y="420"/>
                    </a:lnTo>
                    <a:lnTo>
                      <a:pt x="8" y="458"/>
                    </a:lnTo>
                    <a:lnTo>
                      <a:pt x="17" y="494"/>
                    </a:lnTo>
                    <a:lnTo>
                      <a:pt x="31" y="529"/>
                    </a:lnTo>
                    <a:lnTo>
                      <a:pt x="49" y="563"/>
                    </a:lnTo>
                    <a:lnTo>
                      <a:pt x="69" y="595"/>
                    </a:lnTo>
                    <a:lnTo>
                      <a:pt x="93" y="624"/>
                    </a:lnTo>
                    <a:lnTo>
                      <a:pt x="118" y="650"/>
                    </a:lnTo>
                    <a:lnTo>
                      <a:pt x="148" y="676"/>
                    </a:lnTo>
                    <a:lnTo>
                      <a:pt x="179" y="698"/>
                    </a:lnTo>
                    <a:lnTo>
                      <a:pt x="213" y="717"/>
                    </a:lnTo>
                    <a:lnTo>
                      <a:pt x="248" y="733"/>
                    </a:lnTo>
                    <a:lnTo>
                      <a:pt x="285" y="745"/>
                    </a:lnTo>
                    <a:lnTo>
                      <a:pt x="323" y="755"/>
                    </a:lnTo>
                    <a:lnTo>
                      <a:pt x="364" y="761"/>
                    </a:lnTo>
                    <a:lnTo>
                      <a:pt x="405" y="763"/>
                    </a:lnTo>
                    <a:lnTo>
                      <a:pt x="446" y="761"/>
                    </a:lnTo>
                    <a:lnTo>
                      <a:pt x="487" y="755"/>
                    </a:lnTo>
                    <a:lnTo>
                      <a:pt x="525" y="745"/>
                    </a:lnTo>
                    <a:lnTo>
                      <a:pt x="564" y="733"/>
                    </a:lnTo>
                    <a:lnTo>
                      <a:pt x="599" y="717"/>
                    </a:lnTo>
                    <a:lnTo>
                      <a:pt x="632" y="698"/>
                    </a:lnTo>
                    <a:lnTo>
                      <a:pt x="663" y="676"/>
                    </a:lnTo>
                    <a:lnTo>
                      <a:pt x="693" y="650"/>
                    </a:lnTo>
                    <a:lnTo>
                      <a:pt x="719" y="624"/>
                    </a:lnTo>
                    <a:lnTo>
                      <a:pt x="742" y="595"/>
                    </a:lnTo>
                    <a:lnTo>
                      <a:pt x="763" y="563"/>
                    </a:lnTo>
                    <a:lnTo>
                      <a:pt x="781" y="529"/>
                    </a:lnTo>
                    <a:lnTo>
                      <a:pt x="794" y="494"/>
                    </a:lnTo>
                    <a:lnTo>
                      <a:pt x="804" y="458"/>
                    </a:lnTo>
                    <a:lnTo>
                      <a:pt x="809" y="420"/>
                    </a:lnTo>
                    <a:lnTo>
                      <a:pt x="812" y="381"/>
                    </a:lnTo>
                    <a:lnTo>
                      <a:pt x="809" y="341"/>
                    </a:lnTo>
                    <a:lnTo>
                      <a:pt x="804" y="303"/>
                    </a:lnTo>
                    <a:lnTo>
                      <a:pt x="794" y="268"/>
                    </a:lnTo>
                    <a:lnTo>
                      <a:pt x="781" y="232"/>
                    </a:lnTo>
                    <a:lnTo>
                      <a:pt x="763" y="198"/>
                    </a:lnTo>
                    <a:lnTo>
                      <a:pt x="742" y="169"/>
                    </a:lnTo>
                    <a:lnTo>
                      <a:pt x="719" y="139"/>
                    </a:lnTo>
                    <a:lnTo>
                      <a:pt x="693" y="111"/>
                    </a:lnTo>
                    <a:lnTo>
                      <a:pt x="663" y="88"/>
                    </a:lnTo>
                    <a:lnTo>
                      <a:pt x="632" y="66"/>
                    </a:lnTo>
                    <a:lnTo>
                      <a:pt x="599" y="46"/>
                    </a:lnTo>
                    <a:lnTo>
                      <a:pt x="564" y="30"/>
                    </a:lnTo>
                    <a:lnTo>
                      <a:pt x="525" y="18"/>
                    </a:lnTo>
                    <a:lnTo>
                      <a:pt x="487" y="8"/>
                    </a:lnTo>
                    <a:lnTo>
                      <a:pt x="446" y="2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1" name="Freeform 38"/>
              <p:cNvSpPr>
                <a:spLocks/>
              </p:cNvSpPr>
              <p:nvPr/>
            </p:nvSpPr>
            <p:spPr bwMode="auto">
              <a:xfrm>
                <a:off x="511" y="939"/>
                <a:ext cx="717" cy="313"/>
              </a:xfrm>
              <a:custGeom>
                <a:avLst/>
                <a:gdLst>
                  <a:gd name="T0" fmla="*/ 2 w 717"/>
                  <a:gd name="T1" fmla="*/ 281 h 626"/>
                  <a:gd name="T2" fmla="*/ 17 w 717"/>
                  <a:gd name="T3" fmla="*/ 220 h 626"/>
                  <a:gd name="T4" fmla="*/ 44 w 717"/>
                  <a:gd name="T5" fmla="*/ 164 h 626"/>
                  <a:gd name="T6" fmla="*/ 82 w 717"/>
                  <a:gd name="T7" fmla="*/ 115 h 626"/>
                  <a:gd name="T8" fmla="*/ 132 w 717"/>
                  <a:gd name="T9" fmla="*/ 71 h 626"/>
                  <a:gd name="T10" fmla="*/ 187 w 717"/>
                  <a:gd name="T11" fmla="*/ 37 h 626"/>
                  <a:gd name="T12" fmla="*/ 252 w 717"/>
                  <a:gd name="T13" fmla="*/ 14 h 626"/>
                  <a:gd name="T14" fmla="*/ 321 w 717"/>
                  <a:gd name="T15" fmla="*/ 2 h 626"/>
                  <a:gd name="T16" fmla="*/ 395 w 717"/>
                  <a:gd name="T17" fmla="*/ 2 h 626"/>
                  <a:gd name="T18" fmla="*/ 465 w 717"/>
                  <a:gd name="T19" fmla="*/ 14 h 626"/>
                  <a:gd name="T20" fmla="*/ 529 w 717"/>
                  <a:gd name="T21" fmla="*/ 37 h 626"/>
                  <a:gd name="T22" fmla="*/ 586 w 717"/>
                  <a:gd name="T23" fmla="*/ 71 h 626"/>
                  <a:gd name="T24" fmla="*/ 635 w 717"/>
                  <a:gd name="T25" fmla="*/ 115 h 626"/>
                  <a:gd name="T26" fmla="*/ 674 w 717"/>
                  <a:gd name="T27" fmla="*/ 164 h 626"/>
                  <a:gd name="T28" fmla="*/ 701 w 717"/>
                  <a:gd name="T29" fmla="*/ 220 h 626"/>
                  <a:gd name="T30" fmla="*/ 716 w 717"/>
                  <a:gd name="T31" fmla="*/ 281 h 626"/>
                  <a:gd name="T32" fmla="*/ 716 w 717"/>
                  <a:gd name="T33" fmla="*/ 344 h 626"/>
                  <a:gd name="T34" fmla="*/ 701 w 717"/>
                  <a:gd name="T35" fmla="*/ 406 h 626"/>
                  <a:gd name="T36" fmla="*/ 674 w 717"/>
                  <a:gd name="T37" fmla="*/ 461 h 626"/>
                  <a:gd name="T38" fmla="*/ 635 w 717"/>
                  <a:gd name="T39" fmla="*/ 511 h 626"/>
                  <a:gd name="T40" fmla="*/ 586 w 717"/>
                  <a:gd name="T41" fmla="*/ 554 h 626"/>
                  <a:gd name="T42" fmla="*/ 529 w 717"/>
                  <a:gd name="T43" fmla="*/ 588 h 626"/>
                  <a:gd name="T44" fmla="*/ 465 w 717"/>
                  <a:gd name="T45" fmla="*/ 612 h 626"/>
                  <a:gd name="T46" fmla="*/ 395 w 717"/>
                  <a:gd name="T47" fmla="*/ 624 h 626"/>
                  <a:gd name="T48" fmla="*/ 321 w 717"/>
                  <a:gd name="T49" fmla="*/ 624 h 626"/>
                  <a:gd name="T50" fmla="*/ 252 w 717"/>
                  <a:gd name="T51" fmla="*/ 612 h 626"/>
                  <a:gd name="T52" fmla="*/ 187 w 717"/>
                  <a:gd name="T53" fmla="*/ 588 h 626"/>
                  <a:gd name="T54" fmla="*/ 132 w 717"/>
                  <a:gd name="T55" fmla="*/ 554 h 626"/>
                  <a:gd name="T56" fmla="*/ 82 w 717"/>
                  <a:gd name="T57" fmla="*/ 511 h 626"/>
                  <a:gd name="T58" fmla="*/ 44 w 717"/>
                  <a:gd name="T59" fmla="*/ 461 h 626"/>
                  <a:gd name="T60" fmla="*/ 17 w 717"/>
                  <a:gd name="T61" fmla="*/ 406 h 626"/>
                  <a:gd name="T62" fmla="*/ 2 w 717"/>
                  <a:gd name="T63" fmla="*/ 344 h 62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17"/>
                  <a:gd name="T97" fmla="*/ 0 h 626"/>
                  <a:gd name="T98" fmla="*/ 717 w 717"/>
                  <a:gd name="T99" fmla="*/ 626 h 62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17" h="626">
                    <a:moveTo>
                      <a:pt x="0" y="313"/>
                    </a:moveTo>
                    <a:lnTo>
                      <a:pt x="2" y="281"/>
                    </a:lnTo>
                    <a:lnTo>
                      <a:pt x="7" y="249"/>
                    </a:lnTo>
                    <a:lnTo>
                      <a:pt x="17" y="220"/>
                    </a:lnTo>
                    <a:lnTo>
                      <a:pt x="29" y="192"/>
                    </a:lnTo>
                    <a:lnTo>
                      <a:pt x="44" y="164"/>
                    </a:lnTo>
                    <a:lnTo>
                      <a:pt x="62" y="138"/>
                    </a:lnTo>
                    <a:lnTo>
                      <a:pt x="82" y="115"/>
                    </a:lnTo>
                    <a:lnTo>
                      <a:pt x="106" y="91"/>
                    </a:lnTo>
                    <a:lnTo>
                      <a:pt x="132" y="71"/>
                    </a:lnTo>
                    <a:lnTo>
                      <a:pt x="159" y="53"/>
                    </a:lnTo>
                    <a:lnTo>
                      <a:pt x="187" y="37"/>
                    </a:lnTo>
                    <a:lnTo>
                      <a:pt x="219" y="24"/>
                    </a:lnTo>
                    <a:lnTo>
                      <a:pt x="252" y="14"/>
                    </a:lnTo>
                    <a:lnTo>
                      <a:pt x="286" y="6"/>
                    </a:lnTo>
                    <a:lnTo>
                      <a:pt x="321" y="2"/>
                    </a:lnTo>
                    <a:lnTo>
                      <a:pt x="358" y="0"/>
                    </a:lnTo>
                    <a:lnTo>
                      <a:pt x="395" y="2"/>
                    </a:lnTo>
                    <a:lnTo>
                      <a:pt x="430" y="6"/>
                    </a:lnTo>
                    <a:lnTo>
                      <a:pt x="465" y="14"/>
                    </a:lnTo>
                    <a:lnTo>
                      <a:pt x="497" y="24"/>
                    </a:lnTo>
                    <a:lnTo>
                      <a:pt x="529" y="37"/>
                    </a:lnTo>
                    <a:lnTo>
                      <a:pt x="559" y="53"/>
                    </a:lnTo>
                    <a:lnTo>
                      <a:pt x="586" y="71"/>
                    </a:lnTo>
                    <a:lnTo>
                      <a:pt x="612" y="91"/>
                    </a:lnTo>
                    <a:lnTo>
                      <a:pt x="635" y="115"/>
                    </a:lnTo>
                    <a:lnTo>
                      <a:pt x="656" y="138"/>
                    </a:lnTo>
                    <a:lnTo>
                      <a:pt x="674" y="164"/>
                    </a:lnTo>
                    <a:lnTo>
                      <a:pt x="689" y="192"/>
                    </a:lnTo>
                    <a:lnTo>
                      <a:pt x="701" y="220"/>
                    </a:lnTo>
                    <a:lnTo>
                      <a:pt x="710" y="249"/>
                    </a:lnTo>
                    <a:lnTo>
                      <a:pt x="716" y="281"/>
                    </a:lnTo>
                    <a:lnTo>
                      <a:pt x="717" y="313"/>
                    </a:lnTo>
                    <a:lnTo>
                      <a:pt x="716" y="344"/>
                    </a:lnTo>
                    <a:lnTo>
                      <a:pt x="710" y="376"/>
                    </a:lnTo>
                    <a:lnTo>
                      <a:pt x="701" y="406"/>
                    </a:lnTo>
                    <a:lnTo>
                      <a:pt x="689" y="433"/>
                    </a:lnTo>
                    <a:lnTo>
                      <a:pt x="674" y="461"/>
                    </a:lnTo>
                    <a:lnTo>
                      <a:pt x="656" y="487"/>
                    </a:lnTo>
                    <a:lnTo>
                      <a:pt x="635" y="511"/>
                    </a:lnTo>
                    <a:lnTo>
                      <a:pt x="612" y="534"/>
                    </a:lnTo>
                    <a:lnTo>
                      <a:pt x="586" y="554"/>
                    </a:lnTo>
                    <a:lnTo>
                      <a:pt x="559" y="572"/>
                    </a:lnTo>
                    <a:lnTo>
                      <a:pt x="529" y="588"/>
                    </a:lnTo>
                    <a:lnTo>
                      <a:pt x="497" y="602"/>
                    </a:lnTo>
                    <a:lnTo>
                      <a:pt x="465" y="612"/>
                    </a:lnTo>
                    <a:lnTo>
                      <a:pt x="430" y="620"/>
                    </a:lnTo>
                    <a:lnTo>
                      <a:pt x="395" y="624"/>
                    </a:lnTo>
                    <a:lnTo>
                      <a:pt x="358" y="626"/>
                    </a:lnTo>
                    <a:lnTo>
                      <a:pt x="321" y="624"/>
                    </a:lnTo>
                    <a:lnTo>
                      <a:pt x="286" y="620"/>
                    </a:lnTo>
                    <a:lnTo>
                      <a:pt x="252" y="612"/>
                    </a:lnTo>
                    <a:lnTo>
                      <a:pt x="219" y="602"/>
                    </a:lnTo>
                    <a:lnTo>
                      <a:pt x="187" y="588"/>
                    </a:lnTo>
                    <a:lnTo>
                      <a:pt x="159" y="572"/>
                    </a:lnTo>
                    <a:lnTo>
                      <a:pt x="132" y="554"/>
                    </a:lnTo>
                    <a:lnTo>
                      <a:pt x="106" y="534"/>
                    </a:lnTo>
                    <a:lnTo>
                      <a:pt x="82" y="511"/>
                    </a:lnTo>
                    <a:lnTo>
                      <a:pt x="62" y="487"/>
                    </a:lnTo>
                    <a:lnTo>
                      <a:pt x="44" y="461"/>
                    </a:lnTo>
                    <a:lnTo>
                      <a:pt x="29" y="433"/>
                    </a:lnTo>
                    <a:lnTo>
                      <a:pt x="17" y="406"/>
                    </a:lnTo>
                    <a:lnTo>
                      <a:pt x="7" y="376"/>
                    </a:lnTo>
                    <a:lnTo>
                      <a:pt x="2" y="344"/>
                    </a:lnTo>
                    <a:lnTo>
                      <a:pt x="0" y="3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2" name="Freeform 39"/>
              <p:cNvSpPr>
                <a:spLocks/>
              </p:cNvSpPr>
              <p:nvPr/>
            </p:nvSpPr>
            <p:spPr bwMode="auto">
              <a:xfrm>
                <a:off x="643" y="929"/>
                <a:ext cx="446" cy="325"/>
              </a:xfrm>
              <a:custGeom>
                <a:avLst/>
                <a:gdLst>
                  <a:gd name="T0" fmla="*/ 1 w 446"/>
                  <a:gd name="T1" fmla="*/ 358 h 650"/>
                  <a:gd name="T2" fmla="*/ 9 w 446"/>
                  <a:gd name="T3" fmla="*/ 422 h 650"/>
                  <a:gd name="T4" fmla="*/ 27 w 446"/>
                  <a:gd name="T5" fmla="*/ 479 h 650"/>
                  <a:gd name="T6" fmla="*/ 51 w 446"/>
                  <a:gd name="T7" fmla="*/ 531 h 650"/>
                  <a:gd name="T8" fmla="*/ 81 w 446"/>
                  <a:gd name="T9" fmla="*/ 574 h 650"/>
                  <a:gd name="T10" fmla="*/ 117 w 446"/>
                  <a:gd name="T11" fmla="*/ 610 h 650"/>
                  <a:gd name="T12" fmla="*/ 157 w 446"/>
                  <a:gd name="T13" fmla="*/ 636 h 650"/>
                  <a:gd name="T14" fmla="*/ 200 w 446"/>
                  <a:gd name="T15" fmla="*/ 648 h 650"/>
                  <a:gd name="T16" fmla="*/ 245 w 446"/>
                  <a:gd name="T17" fmla="*/ 648 h 650"/>
                  <a:gd name="T18" fmla="*/ 289 w 446"/>
                  <a:gd name="T19" fmla="*/ 636 h 650"/>
                  <a:gd name="T20" fmla="*/ 329 w 446"/>
                  <a:gd name="T21" fmla="*/ 610 h 650"/>
                  <a:gd name="T22" fmla="*/ 364 w 446"/>
                  <a:gd name="T23" fmla="*/ 574 h 650"/>
                  <a:gd name="T24" fmla="*/ 395 w 446"/>
                  <a:gd name="T25" fmla="*/ 531 h 650"/>
                  <a:gd name="T26" fmla="*/ 419 w 446"/>
                  <a:gd name="T27" fmla="*/ 479 h 650"/>
                  <a:gd name="T28" fmla="*/ 436 w 446"/>
                  <a:gd name="T29" fmla="*/ 422 h 650"/>
                  <a:gd name="T30" fmla="*/ 445 w 446"/>
                  <a:gd name="T31" fmla="*/ 358 h 650"/>
                  <a:gd name="T32" fmla="*/ 445 w 446"/>
                  <a:gd name="T33" fmla="*/ 291 h 650"/>
                  <a:gd name="T34" fmla="*/ 436 w 446"/>
                  <a:gd name="T35" fmla="*/ 228 h 650"/>
                  <a:gd name="T36" fmla="*/ 419 w 446"/>
                  <a:gd name="T37" fmla="*/ 170 h 650"/>
                  <a:gd name="T38" fmla="*/ 395 w 446"/>
                  <a:gd name="T39" fmla="*/ 119 h 650"/>
                  <a:gd name="T40" fmla="*/ 364 w 446"/>
                  <a:gd name="T41" fmla="*/ 75 h 650"/>
                  <a:gd name="T42" fmla="*/ 329 w 446"/>
                  <a:gd name="T43" fmla="*/ 40 h 650"/>
                  <a:gd name="T44" fmla="*/ 289 w 446"/>
                  <a:gd name="T45" fmla="*/ 14 h 650"/>
                  <a:gd name="T46" fmla="*/ 245 w 446"/>
                  <a:gd name="T47" fmla="*/ 2 h 650"/>
                  <a:gd name="T48" fmla="*/ 200 w 446"/>
                  <a:gd name="T49" fmla="*/ 2 h 650"/>
                  <a:gd name="T50" fmla="*/ 157 w 446"/>
                  <a:gd name="T51" fmla="*/ 14 h 650"/>
                  <a:gd name="T52" fmla="*/ 117 w 446"/>
                  <a:gd name="T53" fmla="*/ 40 h 650"/>
                  <a:gd name="T54" fmla="*/ 81 w 446"/>
                  <a:gd name="T55" fmla="*/ 75 h 650"/>
                  <a:gd name="T56" fmla="*/ 51 w 446"/>
                  <a:gd name="T57" fmla="*/ 119 h 650"/>
                  <a:gd name="T58" fmla="*/ 27 w 446"/>
                  <a:gd name="T59" fmla="*/ 170 h 650"/>
                  <a:gd name="T60" fmla="*/ 9 w 446"/>
                  <a:gd name="T61" fmla="*/ 228 h 650"/>
                  <a:gd name="T62" fmla="*/ 1 w 446"/>
                  <a:gd name="T63" fmla="*/ 291 h 65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46"/>
                  <a:gd name="T97" fmla="*/ 0 h 650"/>
                  <a:gd name="T98" fmla="*/ 446 w 446"/>
                  <a:gd name="T99" fmla="*/ 650 h 65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46" h="650">
                    <a:moveTo>
                      <a:pt x="0" y="325"/>
                    </a:moveTo>
                    <a:lnTo>
                      <a:pt x="1" y="358"/>
                    </a:lnTo>
                    <a:lnTo>
                      <a:pt x="4" y="390"/>
                    </a:lnTo>
                    <a:lnTo>
                      <a:pt x="9" y="422"/>
                    </a:lnTo>
                    <a:lnTo>
                      <a:pt x="17" y="451"/>
                    </a:lnTo>
                    <a:lnTo>
                      <a:pt x="27" y="479"/>
                    </a:lnTo>
                    <a:lnTo>
                      <a:pt x="38" y="505"/>
                    </a:lnTo>
                    <a:lnTo>
                      <a:pt x="51" y="531"/>
                    </a:lnTo>
                    <a:lnTo>
                      <a:pt x="65" y="554"/>
                    </a:lnTo>
                    <a:lnTo>
                      <a:pt x="81" y="574"/>
                    </a:lnTo>
                    <a:lnTo>
                      <a:pt x="98" y="594"/>
                    </a:lnTo>
                    <a:lnTo>
                      <a:pt x="117" y="610"/>
                    </a:lnTo>
                    <a:lnTo>
                      <a:pt x="136" y="624"/>
                    </a:lnTo>
                    <a:lnTo>
                      <a:pt x="157" y="636"/>
                    </a:lnTo>
                    <a:lnTo>
                      <a:pt x="177" y="644"/>
                    </a:lnTo>
                    <a:lnTo>
                      <a:pt x="200" y="648"/>
                    </a:lnTo>
                    <a:lnTo>
                      <a:pt x="222" y="650"/>
                    </a:lnTo>
                    <a:lnTo>
                      <a:pt x="245" y="648"/>
                    </a:lnTo>
                    <a:lnTo>
                      <a:pt x="267" y="644"/>
                    </a:lnTo>
                    <a:lnTo>
                      <a:pt x="289" y="636"/>
                    </a:lnTo>
                    <a:lnTo>
                      <a:pt x="309" y="624"/>
                    </a:lnTo>
                    <a:lnTo>
                      <a:pt x="329" y="610"/>
                    </a:lnTo>
                    <a:lnTo>
                      <a:pt x="348" y="594"/>
                    </a:lnTo>
                    <a:lnTo>
                      <a:pt x="364" y="574"/>
                    </a:lnTo>
                    <a:lnTo>
                      <a:pt x="380" y="554"/>
                    </a:lnTo>
                    <a:lnTo>
                      <a:pt x="395" y="531"/>
                    </a:lnTo>
                    <a:lnTo>
                      <a:pt x="408" y="505"/>
                    </a:lnTo>
                    <a:lnTo>
                      <a:pt x="419" y="479"/>
                    </a:lnTo>
                    <a:lnTo>
                      <a:pt x="428" y="451"/>
                    </a:lnTo>
                    <a:lnTo>
                      <a:pt x="436" y="422"/>
                    </a:lnTo>
                    <a:lnTo>
                      <a:pt x="442" y="390"/>
                    </a:lnTo>
                    <a:lnTo>
                      <a:pt x="445" y="358"/>
                    </a:lnTo>
                    <a:lnTo>
                      <a:pt x="446" y="325"/>
                    </a:lnTo>
                    <a:lnTo>
                      <a:pt x="445" y="291"/>
                    </a:lnTo>
                    <a:lnTo>
                      <a:pt x="442" y="259"/>
                    </a:lnTo>
                    <a:lnTo>
                      <a:pt x="436" y="228"/>
                    </a:lnTo>
                    <a:lnTo>
                      <a:pt x="428" y="198"/>
                    </a:lnTo>
                    <a:lnTo>
                      <a:pt x="419" y="170"/>
                    </a:lnTo>
                    <a:lnTo>
                      <a:pt x="408" y="145"/>
                    </a:lnTo>
                    <a:lnTo>
                      <a:pt x="395" y="119"/>
                    </a:lnTo>
                    <a:lnTo>
                      <a:pt x="380" y="95"/>
                    </a:lnTo>
                    <a:lnTo>
                      <a:pt x="364" y="75"/>
                    </a:lnTo>
                    <a:lnTo>
                      <a:pt x="348" y="55"/>
                    </a:lnTo>
                    <a:lnTo>
                      <a:pt x="329" y="40"/>
                    </a:lnTo>
                    <a:lnTo>
                      <a:pt x="309" y="26"/>
                    </a:lnTo>
                    <a:lnTo>
                      <a:pt x="289" y="14"/>
                    </a:lnTo>
                    <a:lnTo>
                      <a:pt x="267" y="6"/>
                    </a:lnTo>
                    <a:lnTo>
                      <a:pt x="245" y="2"/>
                    </a:lnTo>
                    <a:lnTo>
                      <a:pt x="222" y="0"/>
                    </a:lnTo>
                    <a:lnTo>
                      <a:pt x="200" y="2"/>
                    </a:lnTo>
                    <a:lnTo>
                      <a:pt x="177" y="6"/>
                    </a:lnTo>
                    <a:lnTo>
                      <a:pt x="157" y="14"/>
                    </a:lnTo>
                    <a:lnTo>
                      <a:pt x="136" y="26"/>
                    </a:lnTo>
                    <a:lnTo>
                      <a:pt x="117" y="40"/>
                    </a:lnTo>
                    <a:lnTo>
                      <a:pt x="98" y="55"/>
                    </a:lnTo>
                    <a:lnTo>
                      <a:pt x="81" y="75"/>
                    </a:lnTo>
                    <a:lnTo>
                      <a:pt x="65" y="95"/>
                    </a:lnTo>
                    <a:lnTo>
                      <a:pt x="51" y="119"/>
                    </a:lnTo>
                    <a:lnTo>
                      <a:pt x="38" y="145"/>
                    </a:lnTo>
                    <a:lnTo>
                      <a:pt x="27" y="170"/>
                    </a:lnTo>
                    <a:lnTo>
                      <a:pt x="17" y="198"/>
                    </a:lnTo>
                    <a:lnTo>
                      <a:pt x="9" y="228"/>
                    </a:lnTo>
                    <a:lnTo>
                      <a:pt x="4" y="259"/>
                    </a:lnTo>
                    <a:lnTo>
                      <a:pt x="1" y="291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3" name="Freeform 40"/>
              <p:cNvSpPr>
                <a:spLocks/>
              </p:cNvSpPr>
              <p:nvPr/>
            </p:nvSpPr>
            <p:spPr bwMode="auto">
              <a:xfrm>
                <a:off x="700" y="971"/>
                <a:ext cx="332" cy="242"/>
              </a:xfrm>
              <a:custGeom>
                <a:avLst/>
                <a:gdLst>
                  <a:gd name="T0" fmla="*/ 0 w 332"/>
                  <a:gd name="T1" fmla="*/ 242 h 483"/>
                  <a:gd name="T2" fmla="*/ 3 w 332"/>
                  <a:gd name="T3" fmla="*/ 194 h 483"/>
                  <a:gd name="T4" fmla="*/ 12 w 332"/>
                  <a:gd name="T5" fmla="*/ 149 h 483"/>
                  <a:gd name="T6" fmla="*/ 29 w 332"/>
                  <a:gd name="T7" fmla="*/ 107 h 483"/>
                  <a:gd name="T8" fmla="*/ 48 w 332"/>
                  <a:gd name="T9" fmla="*/ 71 h 483"/>
                  <a:gd name="T10" fmla="*/ 72 w 332"/>
                  <a:gd name="T11" fmla="*/ 42 h 483"/>
                  <a:gd name="T12" fmla="*/ 101 w 332"/>
                  <a:gd name="T13" fmla="*/ 20 h 483"/>
                  <a:gd name="T14" fmla="*/ 132 w 332"/>
                  <a:gd name="T15" fmla="*/ 4 h 483"/>
                  <a:gd name="T16" fmla="*/ 165 w 332"/>
                  <a:gd name="T17" fmla="*/ 0 h 483"/>
                  <a:gd name="T18" fmla="*/ 199 w 332"/>
                  <a:gd name="T19" fmla="*/ 4 h 483"/>
                  <a:gd name="T20" fmla="*/ 231 w 332"/>
                  <a:gd name="T21" fmla="*/ 20 h 483"/>
                  <a:gd name="T22" fmla="*/ 258 w 332"/>
                  <a:gd name="T23" fmla="*/ 42 h 483"/>
                  <a:gd name="T24" fmla="*/ 284 w 332"/>
                  <a:gd name="T25" fmla="*/ 71 h 483"/>
                  <a:gd name="T26" fmla="*/ 303 w 332"/>
                  <a:gd name="T27" fmla="*/ 107 h 483"/>
                  <a:gd name="T28" fmla="*/ 319 w 332"/>
                  <a:gd name="T29" fmla="*/ 149 h 483"/>
                  <a:gd name="T30" fmla="*/ 329 w 332"/>
                  <a:gd name="T31" fmla="*/ 194 h 483"/>
                  <a:gd name="T32" fmla="*/ 332 w 332"/>
                  <a:gd name="T33" fmla="*/ 242 h 483"/>
                  <a:gd name="T34" fmla="*/ 329 w 332"/>
                  <a:gd name="T35" fmla="*/ 289 h 483"/>
                  <a:gd name="T36" fmla="*/ 319 w 332"/>
                  <a:gd name="T37" fmla="*/ 335 h 483"/>
                  <a:gd name="T38" fmla="*/ 303 w 332"/>
                  <a:gd name="T39" fmla="*/ 376 h 483"/>
                  <a:gd name="T40" fmla="*/ 284 w 332"/>
                  <a:gd name="T41" fmla="*/ 412 h 483"/>
                  <a:gd name="T42" fmla="*/ 258 w 332"/>
                  <a:gd name="T43" fmla="*/ 442 h 483"/>
                  <a:gd name="T44" fmla="*/ 231 w 332"/>
                  <a:gd name="T45" fmla="*/ 464 h 483"/>
                  <a:gd name="T46" fmla="*/ 199 w 332"/>
                  <a:gd name="T47" fmla="*/ 479 h 483"/>
                  <a:gd name="T48" fmla="*/ 165 w 332"/>
                  <a:gd name="T49" fmla="*/ 483 h 483"/>
                  <a:gd name="T50" fmla="*/ 132 w 332"/>
                  <a:gd name="T51" fmla="*/ 479 h 483"/>
                  <a:gd name="T52" fmla="*/ 101 w 332"/>
                  <a:gd name="T53" fmla="*/ 464 h 483"/>
                  <a:gd name="T54" fmla="*/ 72 w 332"/>
                  <a:gd name="T55" fmla="*/ 442 h 483"/>
                  <a:gd name="T56" fmla="*/ 48 w 332"/>
                  <a:gd name="T57" fmla="*/ 412 h 483"/>
                  <a:gd name="T58" fmla="*/ 29 w 332"/>
                  <a:gd name="T59" fmla="*/ 376 h 483"/>
                  <a:gd name="T60" fmla="*/ 12 w 332"/>
                  <a:gd name="T61" fmla="*/ 335 h 483"/>
                  <a:gd name="T62" fmla="*/ 3 w 332"/>
                  <a:gd name="T63" fmla="*/ 289 h 483"/>
                  <a:gd name="T64" fmla="*/ 0 w 332"/>
                  <a:gd name="T65" fmla="*/ 242 h 4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32"/>
                  <a:gd name="T100" fmla="*/ 0 h 483"/>
                  <a:gd name="T101" fmla="*/ 332 w 332"/>
                  <a:gd name="T102" fmla="*/ 483 h 4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32" h="483">
                    <a:moveTo>
                      <a:pt x="0" y="242"/>
                    </a:moveTo>
                    <a:lnTo>
                      <a:pt x="3" y="194"/>
                    </a:lnTo>
                    <a:lnTo>
                      <a:pt x="12" y="149"/>
                    </a:lnTo>
                    <a:lnTo>
                      <a:pt x="29" y="107"/>
                    </a:lnTo>
                    <a:lnTo>
                      <a:pt x="48" y="71"/>
                    </a:lnTo>
                    <a:lnTo>
                      <a:pt x="72" y="42"/>
                    </a:lnTo>
                    <a:lnTo>
                      <a:pt x="101" y="20"/>
                    </a:lnTo>
                    <a:lnTo>
                      <a:pt x="132" y="4"/>
                    </a:lnTo>
                    <a:lnTo>
                      <a:pt x="165" y="0"/>
                    </a:lnTo>
                    <a:lnTo>
                      <a:pt x="199" y="4"/>
                    </a:lnTo>
                    <a:lnTo>
                      <a:pt x="231" y="20"/>
                    </a:lnTo>
                    <a:lnTo>
                      <a:pt x="258" y="42"/>
                    </a:lnTo>
                    <a:lnTo>
                      <a:pt x="284" y="71"/>
                    </a:lnTo>
                    <a:lnTo>
                      <a:pt x="303" y="107"/>
                    </a:lnTo>
                    <a:lnTo>
                      <a:pt x="319" y="149"/>
                    </a:lnTo>
                    <a:lnTo>
                      <a:pt x="329" y="194"/>
                    </a:lnTo>
                    <a:lnTo>
                      <a:pt x="332" y="242"/>
                    </a:lnTo>
                    <a:lnTo>
                      <a:pt x="329" y="289"/>
                    </a:lnTo>
                    <a:lnTo>
                      <a:pt x="319" y="335"/>
                    </a:lnTo>
                    <a:lnTo>
                      <a:pt x="303" y="376"/>
                    </a:lnTo>
                    <a:lnTo>
                      <a:pt x="284" y="412"/>
                    </a:lnTo>
                    <a:lnTo>
                      <a:pt x="258" y="442"/>
                    </a:lnTo>
                    <a:lnTo>
                      <a:pt x="231" y="464"/>
                    </a:lnTo>
                    <a:lnTo>
                      <a:pt x="199" y="479"/>
                    </a:lnTo>
                    <a:lnTo>
                      <a:pt x="165" y="483"/>
                    </a:lnTo>
                    <a:lnTo>
                      <a:pt x="132" y="479"/>
                    </a:lnTo>
                    <a:lnTo>
                      <a:pt x="101" y="464"/>
                    </a:lnTo>
                    <a:lnTo>
                      <a:pt x="72" y="442"/>
                    </a:lnTo>
                    <a:lnTo>
                      <a:pt x="48" y="412"/>
                    </a:lnTo>
                    <a:lnTo>
                      <a:pt x="29" y="376"/>
                    </a:lnTo>
                    <a:lnTo>
                      <a:pt x="12" y="335"/>
                    </a:lnTo>
                    <a:lnTo>
                      <a:pt x="3" y="289"/>
                    </a:lnTo>
                    <a:lnTo>
                      <a:pt x="0" y="242"/>
                    </a:lnTo>
                    <a:close/>
                  </a:path>
                </a:pathLst>
              </a:custGeom>
              <a:solidFill>
                <a:srgbClr val="93B2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4" name="Freeform 41"/>
              <p:cNvSpPr>
                <a:spLocks/>
              </p:cNvSpPr>
              <p:nvPr/>
            </p:nvSpPr>
            <p:spPr bwMode="auto">
              <a:xfrm>
                <a:off x="749" y="1008"/>
                <a:ext cx="233" cy="168"/>
              </a:xfrm>
              <a:custGeom>
                <a:avLst/>
                <a:gdLst>
                  <a:gd name="T0" fmla="*/ 0 w 233"/>
                  <a:gd name="T1" fmla="*/ 169 h 337"/>
                  <a:gd name="T2" fmla="*/ 3 w 233"/>
                  <a:gd name="T3" fmla="*/ 135 h 337"/>
                  <a:gd name="T4" fmla="*/ 10 w 233"/>
                  <a:gd name="T5" fmla="*/ 101 h 337"/>
                  <a:gd name="T6" fmla="*/ 20 w 233"/>
                  <a:gd name="T7" fmla="*/ 74 h 337"/>
                  <a:gd name="T8" fmla="*/ 34 w 233"/>
                  <a:gd name="T9" fmla="*/ 48 h 337"/>
                  <a:gd name="T10" fmla="*/ 52 w 233"/>
                  <a:gd name="T11" fmla="*/ 28 h 337"/>
                  <a:gd name="T12" fmla="*/ 71 w 233"/>
                  <a:gd name="T13" fmla="*/ 14 h 337"/>
                  <a:gd name="T14" fmla="*/ 93 w 233"/>
                  <a:gd name="T15" fmla="*/ 4 h 337"/>
                  <a:gd name="T16" fmla="*/ 116 w 233"/>
                  <a:gd name="T17" fmla="*/ 0 h 337"/>
                  <a:gd name="T18" fmla="*/ 139 w 233"/>
                  <a:gd name="T19" fmla="*/ 4 h 337"/>
                  <a:gd name="T20" fmla="*/ 161 w 233"/>
                  <a:gd name="T21" fmla="*/ 14 h 337"/>
                  <a:gd name="T22" fmla="*/ 182 w 233"/>
                  <a:gd name="T23" fmla="*/ 28 h 337"/>
                  <a:gd name="T24" fmla="*/ 199 w 233"/>
                  <a:gd name="T25" fmla="*/ 48 h 337"/>
                  <a:gd name="T26" fmla="*/ 213 w 233"/>
                  <a:gd name="T27" fmla="*/ 74 h 337"/>
                  <a:gd name="T28" fmla="*/ 224 w 233"/>
                  <a:gd name="T29" fmla="*/ 101 h 337"/>
                  <a:gd name="T30" fmla="*/ 231 w 233"/>
                  <a:gd name="T31" fmla="*/ 135 h 337"/>
                  <a:gd name="T32" fmla="*/ 233 w 233"/>
                  <a:gd name="T33" fmla="*/ 169 h 337"/>
                  <a:gd name="T34" fmla="*/ 231 w 233"/>
                  <a:gd name="T35" fmla="*/ 202 h 337"/>
                  <a:gd name="T36" fmla="*/ 224 w 233"/>
                  <a:gd name="T37" fmla="*/ 234 h 337"/>
                  <a:gd name="T38" fmla="*/ 213 w 233"/>
                  <a:gd name="T39" fmla="*/ 264 h 337"/>
                  <a:gd name="T40" fmla="*/ 199 w 233"/>
                  <a:gd name="T41" fmla="*/ 288 h 337"/>
                  <a:gd name="T42" fmla="*/ 182 w 233"/>
                  <a:gd name="T43" fmla="*/ 307 h 337"/>
                  <a:gd name="T44" fmla="*/ 161 w 233"/>
                  <a:gd name="T45" fmla="*/ 323 h 337"/>
                  <a:gd name="T46" fmla="*/ 139 w 233"/>
                  <a:gd name="T47" fmla="*/ 333 h 337"/>
                  <a:gd name="T48" fmla="*/ 116 w 233"/>
                  <a:gd name="T49" fmla="*/ 337 h 337"/>
                  <a:gd name="T50" fmla="*/ 93 w 233"/>
                  <a:gd name="T51" fmla="*/ 333 h 337"/>
                  <a:gd name="T52" fmla="*/ 71 w 233"/>
                  <a:gd name="T53" fmla="*/ 323 h 337"/>
                  <a:gd name="T54" fmla="*/ 52 w 233"/>
                  <a:gd name="T55" fmla="*/ 307 h 337"/>
                  <a:gd name="T56" fmla="*/ 34 w 233"/>
                  <a:gd name="T57" fmla="*/ 288 h 337"/>
                  <a:gd name="T58" fmla="*/ 20 w 233"/>
                  <a:gd name="T59" fmla="*/ 264 h 337"/>
                  <a:gd name="T60" fmla="*/ 10 w 233"/>
                  <a:gd name="T61" fmla="*/ 234 h 337"/>
                  <a:gd name="T62" fmla="*/ 3 w 233"/>
                  <a:gd name="T63" fmla="*/ 202 h 337"/>
                  <a:gd name="T64" fmla="*/ 0 w 233"/>
                  <a:gd name="T65" fmla="*/ 169 h 3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3"/>
                  <a:gd name="T100" fmla="*/ 0 h 337"/>
                  <a:gd name="T101" fmla="*/ 233 w 233"/>
                  <a:gd name="T102" fmla="*/ 337 h 33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3" h="337">
                    <a:moveTo>
                      <a:pt x="0" y="169"/>
                    </a:moveTo>
                    <a:lnTo>
                      <a:pt x="3" y="135"/>
                    </a:lnTo>
                    <a:lnTo>
                      <a:pt x="10" y="101"/>
                    </a:lnTo>
                    <a:lnTo>
                      <a:pt x="20" y="74"/>
                    </a:lnTo>
                    <a:lnTo>
                      <a:pt x="34" y="48"/>
                    </a:lnTo>
                    <a:lnTo>
                      <a:pt x="52" y="28"/>
                    </a:lnTo>
                    <a:lnTo>
                      <a:pt x="71" y="14"/>
                    </a:lnTo>
                    <a:lnTo>
                      <a:pt x="93" y="4"/>
                    </a:lnTo>
                    <a:lnTo>
                      <a:pt x="116" y="0"/>
                    </a:lnTo>
                    <a:lnTo>
                      <a:pt x="139" y="4"/>
                    </a:lnTo>
                    <a:lnTo>
                      <a:pt x="161" y="14"/>
                    </a:lnTo>
                    <a:lnTo>
                      <a:pt x="182" y="28"/>
                    </a:lnTo>
                    <a:lnTo>
                      <a:pt x="199" y="48"/>
                    </a:lnTo>
                    <a:lnTo>
                      <a:pt x="213" y="74"/>
                    </a:lnTo>
                    <a:lnTo>
                      <a:pt x="224" y="101"/>
                    </a:lnTo>
                    <a:lnTo>
                      <a:pt x="231" y="135"/>
                    </a:lnTo>
                    <a:lnTo>
                      <a:pt x="233" y="169"/>
                    </a:lnTo>
                    <a:lnTo>
                      <a:pt x="231" y="202"/>
                    </a:lnTo>
                    <a:lnTo>
                      <a:pt x="224" y="234"/>
                    </a:lnTo>
                    <a:lnTo>
                      <a:pt x="213" y="264"/>
                    </a:lnTo>
                    <a:lnTo>
                      <a:pt x="199" y="288"/>
                    </a:lnTo>
                    <a:lnTo>
                      <a:pt x="182" y="307"/>
                    </a:lnTo>
                    <a:lnTo>
                      <a:pt x="161" y="323"/>
                    </a:lnTo>
                    <a:lnTo>
                      <a:pt x="139" y="333"/>
                    </a:lnTo>
                    <a:lnTo>
                      <a:pt x="116" y="337"/>
                    </a:lnTo>
                    <a:lnTo>
                      <a:pt x="93" y="333"/>
                    </a:lnTo>
                    <a:lnTo>
                      <a:pt x="71" y="323"/>
                    </a:lnTo>
                    <a:lnTo>
                      <a:pt x="52" y="307"/>
                    </a:lnTo>
                    <a:lnTo>
                      <a:pt x="34" y="288"/>
                    </a:lnTo>
                    <a:lnTo>
                      <a:pt x="20" y="264"/>
                    </a:lnTo>
                    <a:lnTo>
                      <a:pt x="10" y="234"/>
                    </a:lnTo>
                    <a:lnTo>
                      <a:pt x="3" y="202"/>
                    </a:lnTo>
                    <a:lnTo>
                      <a:pt x="0" y="1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5" name="Freeform 42"/>
              <p:cNvSpPr>
                <a:spLocks/>
              </p:cNvSpPr>
              <p:nvPr/>
            </p:nvSpPr>
            <p:spPr bwMode="auto">
              <a:xfrm>
                <a:off x="913" y="1020"/>
                <a:ext cx="69" cy="48"/>
              </a:xfrm>
              <a:custGeom>
                <a:avLst/>
                <a:gdLst>
                  <a:gd name="T0" fmla="*/ 69 w 69"/>
                  <a:gd name="T1" fmla="*/ 48 h 97"/>
                  <a:gd name="T2" fmla="*/ 67 w 69"/>
                  <a:gd name="T3" fmla="*/ 68 h 97"/>
                  <a:gd name="T4" fmla="*/ 60 w 69"/>
                  <a:gd name="T5" fmla="*/ 83 h 97"/>
                  <a:gd name="T6" fmla="*/ 49 w 69"/>
                  <a:gd name="T7" fmla="*/ 93 h 97"/>
                  <a:gd name="T8" fmla="*/ 35 w 69"/>
                  <a:gd name="T9" fmla="*/ 97 h 97"/>
                  <a:gd name="T10" fmla="*/ 35 w 69"/>
                  <a:gd name="T11" fmla="*/ 97 h 97"/>
                  <a:gd name="T12" fmla="*/ 22 w 69"/>
                  <a:gd name="T13" fmla="*/ 93 h 97"/>
                  <a:gd name="T14" fmla="*/ 11 w 69"/>
                  <a:gd name="T15" fmla="*/ 83 h 97"/>
                  <a:gd name="T16" fmla="*/ 3 w 69"/>
                  <a:gd name="T17" fmla="*/ 68 h 97"/>
                  <a:gd name="T18" fmla="*/ 0 w 69"/>
                  <a:gd name="T19" fmla="*/ 48 h 97"/>
                  <a:gd name="T20" fmla="*/ 0 w 69"/>
                  <a:gd name="T21" fmla="*/ 48 h 97"/>
                  <a:gd name="T22" fmla="*/ 3 w 69"/>
                  <a:gd name="T23" fmla="*/ 28 h 97"/>
                  <a:gd name="T24" fmla="*/ 11 w 69"/>
                  <a:gd name="T25" fmla="*/ 14 h 97"/>
                  <a:gd name="T26" fmla="*/ 22 w 69"/>
                  <a:gd name="T27" fmla="*/ 4 h 97"/>
                  <a:gd name="T28" fmla="*/ 35 w 69"/>
                  <a:gd name="T29" fmla="*/ 0 h 97"/>
                  <a:gd name="T30" fmla="*/ 35 w 69"/>
                  <a:gd name="T31" fmla="*/ 0 h 97"/>
                  <a:gd name="T32" fmla="*/ 49 w 69"/>
                  <a:gd name="T33" fmla="*/ 4 h 97"/>
                  <a:gd name="T34" fmla="*/ 60 w 69"/>
                  <a:gd name="T35" fmla="*/ 14 h 97"/>
                  <a:gd name="T36" fmla="*/ 67 w 69"/>
                  <a:gd name="T37" fmla="*/ 28 h 97"/>
                  <a:gd name="T38" fmla="*/ 69 w 69"/>
                  <a:gd name="T39" fmla="*/ 48 h 97"/>
                  <a:gd name="T40" fmla="*/ 69 w 69"/>
                  <a:gd name="T41" fmla="*/ 48 h 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9"/>
                  <a:gd name="T64" fmla="*/ 0 h 97"/>
                  <a:gd name="T65" fmla="*/ 69 w 69"/>
                  <a:gd name="T66" fmla="*/ 97 h 9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9" h="97">
                    <a:moveTo>
                      <a:pt x="69" y="48"/>
                    </a:moveTo>
                    <a:lnTo>
                      <a:pt x="67" y="68"/>
                    </a:lnTo>
                    <a:lnTo>
                      <a:pt x="60" y="83"/>
                    </a:lnTo>
                    <a:lnTo>
                      <a:pt x="49" y="93"/>
                    </a:lnTo>
                    <a:lnTo>
                      <a:pt x="35" y="97"/>
                    </a:lnTo>
                    <a:lnTo>
                      <a:pt x="22" y="93"/>
                    </a:lnTo>
                    <a:lnTo>
                      <a:pt x="11" y="83"/>
                    </a:lnTo>
                    <a:lnTo>
                      <a:pt x="3" y="68"/>
                    </a:lnTo>
                    <a:lnTo>
                      <a:pt x="0" y="48"/>
                    </a:lnTo>
                    <a:lnTo>
                      <a:pt x="3" y="28"/>
                    </a:lnTo>
                    <a:lnTo>
                      <a:pt x="11" y="14"/>
                    </a:lnTo>
                    <a:lnTo>
                      <a:pt x="22" y="4"/>
                    </a:lnTo>
                    <a:lnTo>
                      <a:pt x="35" y="0"/>
                    </a:lnTo>
                    <a:lnTo>
                      <a:pt x="49" y="4"/>
                    </a:lnTo>
                    <a:lnTo>
                      <a:pt x="60" y="14"/>
                    </a:lnTo>
                    <a:lnTo>
                      <a:pt x="67" y="28"/>
                    </a:lnTo>
                    <a:lnTo>
                      <a:pt x="69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6" name="Rectangle 43"/>
              <p:cNvSpPr>
                <a:spLocks noChangeArrowheads="1"/>
              </p:cNvSpPr>
              <p:nvPr/>
            </p:nvSpPr>
            <p:spPr bwMode="auto">
              <a:xfrm>
                <a:off x="842" y="834"/>
                <a:ext cx="37" cy="8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7" name="Freeform 44"/>
              <p:cNvSpPr>
                <a:spLocks/>
              </p:cNvSpPr>
              <p:nvPr/>
            </p:nvSpPr>
            <p:spPr bwMode="auto">
              <a:xfrm>
                <a:off x="671" y="844"/>
                <a:ext cx="68" cy="88"/>
              </a:xfrm>
              <a:custGeom>
                <a:avLst/>
                <a:gdLst>
                  <a:gd name="T0" fmla="*/ 0 w 68"/>
                  <a:gd name="T1" fmla="*/ 16 h 176"/>
                  <a:gd name="T2" fmla="*/ 32 w 68"/>
                  <a:gd name="T3" fmla="*/ 176 h 176"/>
                  <a:gd name="T4" fmla="*/ 68 w 68"/>
                  <a:gd name="T5" fmla="*/ 162 h 176"/>
                  <a:gd name="T6" fmla="*/ 37 w 68"/>
                  <a:gd name="T7" fmla="*/ 0 h 176"/>
                  <a:gd name="T8" fmla="*/ 0 w 68"/>
                  <a:gd name="T9" fmla="*/ 16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76"/>
                  <a:gd name="T17" fmla="*/ 68 w 68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76">
                    <a:moveTo>
                      <a:pt x="0" y="16"/>
                    </a:moveTo>
                    <a:lnTo>
                      <a:pt x="32" y="176"/>
                    </a:lnTo>
                    <a:lnTo>
                      <a:pt x="68" y="162"/>
                    </a:lnTo>
                    <a:lnTo>
                      <a:pt x="37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8" name="Freeform 45"/>
              <p:cNvSpPr>
                <a:spLocks/>
              </p:cNvSpPr>
              <p:nvPr/>
            </p:nvSpPr>
            <p:spPr bwMode="auto">
              <a:xfrm>
                <a:off x="510" y="890"/>
                <a:ext cx="100" cy="83"/>
              </a:xfrm>
              <a:custGeom>
                <a:avLst/>
                <a:gdLst>
                  <a:gd name="T0" fmla="*/ 0 w 100"/>
                  <a:gd name="T1" fmla="*/ 33 h 166"/>
                  <a:gd name="T2" fmla="*/ 70 w 100"/>
                  <a:gd name="T3" fmla="*/ 166 h 166"/>
                  <a:gd name="T4" fmla="*/ 100 w 100"/>
                  <a:gd name="T5" fmla="*/ 132 h 166"/>
                  <a:gd name="T6" fmla="*/ 30 w 100"/>
                  <a:gd name="T7" fmla="*/ 0 h 166"/>
                  <a:gd name="T8" fmla="*/ 0 w 100"/>
                  <a:gd name="T9" fmla="*/ 33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66"/>
                  <a:gd name="T17" fmla="*/ 100 w 100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66">
                    <a:moveTo>
                      <a:pt x="0" y="33"/>
                    </a:moveTo>
                    <a:lnTo>
                      <a:pt x="70" y="166"/>
                    </a:lnTo>
                    <a:lnTo>
                      <a:pt x="100" y="132"/>
                    </a:lnTo>
                    <a:lnTo>
                      <a:pt x="30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9" name="Freeform 46"/>
              <p:cNvSpPr>
                <a:spLocks/>
              </p:cNvSpPr>
              <p:nvPr/>
            </p:nvSpPr>
            <p:spPr bwMode="auto">
              <a:xfrm>
                <a:off x="402" y="981"/>
                <a:ext cx="115" cy="71"/>
              </a:xfrm>
              <a:custGeom>
                <a:avLst/>
                <a:gdLst>
                  <a:gd name="T0" fmla="*/ 0 w 115"/>
                  <a:gd name="T1" fmla="*/ 46 h 143"/>
                  <a:gd name="T2" fmla="*/ 93 w 115"/>
                  <a:gd name="T3" fmla="*/ 143 h 143"/>
                  <a:gd name="T4" fmla="*/ 115 w 115"/>
                  <a:gd name="T5" fmla="*/ 99 h 143"/>
                  <a:gd name="T6" fmla="*/ 22 w 115"/>
                  <a:gd name="T7" fmla="*/ 0 h 143"/>
                  <a:gd name="T8" fmla="*/ 0 w 115"/>
                  <a:gd name="T9" fmla="*/ 4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43"/>
                  <a:gd name="T17" fmla="*/ 115 w 115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43">
                    <a:moveTo>
                      <a:pt x="0" y="46"/>
                    </a:moveTo>
                    <a:lnTo>
                      <a:pt x="93" y="143"/>
                    </a:lnTo>
                    <a:lnTo>
                      <a:pt x="115" y="99"/>
                    </a:lnTo>
                    <a:lnTo>
                      <a:pt x="22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0" name="Freeform 47"/>
              <p:cNvSpPr>
                <a:spLocks/>
              </p:cNvSpPr>
              <p:nvPr/>
            </p:nvSpPr>
            <p:spPr bwMode="auto">
              <a:xfrm>
                <a:off x="988" y="844"/>
                <a:ext cx="67" cy="88"/>
              </a:xfrm>
              <a:custGeom>
                <a:avLst/>
                <a:gdLst>
                  <a:gd name="T0" fmla="*/ 67 w 67"/>
                  <a:gd name="T1" fmla="*/ 16 h 176"/>
                  <a:gd name="T2" fmla="*/ 35 w 67"/>
                  <a:gd name="T3" fmla="*/ 176 h 176"/>
                  <a:gd name="T4" fmla="*/ 0 w 67"/>
                  <a:gd name="T5" fmla="*/ 162 h 176"/>
                  <a:gd name="T6" fmla="*/ 31 w 67"/>
                  <a:gd name="T7" fmla="*/ 0 h 176"/>
                  <a:gd name="T8" fmla="*/ 67 w 67"/>
                  <a:gd name="T9" fmla="*/ 16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76"/>
                  <a:gd name="T17" fmla="*/ 67 w 67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76">
                    <a:moveTo>
                      <a:pt x="67" y="16"/>
                    </a:moveTo>
                    <a:lnTo>
                      <a:pt x="35" y="176"/>
                    </a:lnTo>
                    <a:lnTo>
                      <a:pt x="0" y="162"/>
                    </a:lnTo>
                    <a:lnTo>
                      <a:pt x="31" y="0"/>
                    </a:lnTo>
                    <a:lnTo>
                      <a:pt x="6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1" name="Freeform 48"/>
              <p:cNvSpPr>
                <a:spLocks/>
              </p:cNvSpPr>
              <p:nvPr/>
            </p:nvSpPr>
            <p:spPr bwMode="auto">
              <a:xfrm>
                <a:off x="1116" y="890"/>
                <a:ext cx="100" cy="83"/>
              </a:xfrm>
              <a:custGeom>
                <a:avLst/>
                <a:gdLst>
                  <a:gd name="T0" fmla="*/ 100 w 100"/>
                  <a:gd name="T1" fmla="*/ 33 h 166"/>
                  <a:gd name="T2" fmla="*/ 30 w 100"/>
                  <a:gd name="T3" fmla="*/ 166 h 166"/>
                  <a:gd name="T4" fmla="*/ 0 w 100"/>
                  <a:gd name="T5" fmla="*/ 132 h 166"/>
                  <a:gd name="T6" fmla="*/ 70 w 100"/>
                  <a:gd name="T7" fmla="*/ 0 h 166"/>
                  <a:gd name="T8" fmla="*/ 100 w 100"/>
                  <a:gd name="T9" fmla="*/ 33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66"/>
                  <a:gd name="T17" fmla="*/ 100 w 100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66">
                    <a:moveTo>
                      <a:pt x="100" y="33"/>
                    </a:moveTo>
                    <a:lnTo>
                      <a:pt x="30" y="166"/>
                    </a:lnTo>
                    <a:lnTo>
                      <a:pt x="0" y="132"/>
                    </a:lnTo>
                    <a:lnTo>
                      <a:pt x="70" y="0"/>
                    </a:lnTo>
                    <a:lnTo>
                      <a:pt x="10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2" name="Freeform 49"/>
              <p:cNvSpPr>
                <a:spLocks/>
              </p:cNvSpPr>
              <p:nvPr/>
            </p:nvSpPr>
            <p:spPr bwMode="auto">
              <a:xfrm>
                <a:off x="1209" y="981"/>
                <a:ext cx="115" cy="71"/>
              </a:xfrm>
              <a:custGeom>
                <a:avLst/>
                <a:gdLst>
                  <a:gd name="T0" fmla="*/ 115 w 115"/>
                  <a:gd name="T1" fmla="*/ 46 h 143"/>
                  <a:gd name="T2" fmla="*/ 23 w 115"/>
                  <a:gd name="T3" fmla="*/ 143 h 143"/>
                  <a:gd name="T4" fmla="*/ 0 w 115"/>
                  <a:gd name="T5" fmla="*/ 99 h 143"/>
                  <a:gd name="T6" fmla="*/ 93 w 115"/>
                  <a:gd name="T7" fmla="*/ 0 h 143"/>
                  <a:gd name="T8" fmla="*/ 115 w 115"/>
                  <a:gd name="T9" fmla="*/ 4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43"/>
                  <a:gd name="T17" fmla="*/ 115 w 115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43">
                    <a:moveTo>
                      <a:pt x="115" y="46"/>
                    </a:moveTo>
                    <a:lnTo>
                      <a:pt x="23" y="143"/>
                    </a:lnTo>
                    <a:lnTo>
                      <a:pt x="0" y="99"/>
                    </a:lnTo>
                    <a:lnTo>
                      <a:pt x="93" y="0"/>
                    </a:lnTo>
                    <a:lnTo>
                      <a:pt x="115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46" name="Group 50"/>
            <p:cNvGrpSpPr>
              <a:grpSpLocks/>
            </p:cNvGrpSpPr>
            <p:nvPr/>
          </p:nvGrpSpPr>
          <p:grpSpPr bwMode="auto">
            <a:xfrm>
              <a:off x="1430" y="837"/>
              <a:ext cx="922" cy="459"/>
              <a:chOff x="1430" y="930"/>
              <a:chExt cx="922" cy="459"/>
            </a:xfrm>
          </p:grpSpPr>
          <p:sp>
            <p:nvSpPr>
              <p:cNvPr id="1047" name="Freeform 51"/>
              <p:cNvSpPr>
                <a:spLocks/>
              </p:cNvSpPr>
              <p:nvPr/>
            </p:nvSpPr>
            <p:spPr bwMode="auto">
              <a:xfrm>
                <a:off x="1492" y="1008"/>
                <a:ext cx="812" cy="381"/>
              </a:xfrm>
              <a:custGeom>
                <a:avLst/>
                <a:gdLst>
                  <a:gd name="T0" fmla="*/ 364 w 812"/>
                  <a:gd name="T1" fmla="*/ 2 h 763"/>
                  <a:gd name="T2" fmla="*/ 285 w 812"/>
                  <a:gd name="T3" fmla="*/ 18 h 763"/>
                  <a:gd name="T4" fmla="*/ 213 w 812"/>
                  <a:gd name="T5" fmla="*/ 46 h 763"/>
                  <a:gd name="T6" fmla="*/ 148 w 812"/>
                  <a:gd name="T7" fmla="*/ 88 h 763"/>
                  <a:gd name="T8" fmla="*/ 93 w 812"/>
                  <a:gd name="T9" fmla="*/ 139 h 763"/>
                  <a:gd name="T10" fmla="*/ 49 w 812"/>
                  <a:gd name="T11" fmla="*/ 198 h 763"/>
                  <a:gd name="T12" fmla="*/ 17 w 812"/>
                  <a:gd name="T13" fmla="*/ 268 h 763"/>
                  <a:gd name="T14" fmla="*/ 2 w 812"/>
                  <a:gd name="T15" fmla="*/ 341 h 763"/>
                  <a:gd name="T16" fmla="*/ 2 w 812"/>
                  <a:gd name="T17" fmla="*/ 420 h 763"/>
                  <a:gd name="T18" fmla="*/ 17 w 812"/>
                  <a:gd name="T19" fmla="*/ 494 h 763"/>
                  <a:gd name="T20" fmla="*/ 49 w 812"/>
                  <a:gd name="T21" fmla="*/ 563 h 763"/>
                  <a:gd name="T22" fmla="*/ 93 w 812"/>
                  <a:gd name="T23" fmla="*/ 624 h 763"/>
                  <a:gd name="T24" fmla="*/ 148 w 812"/>
                  <a:gd name="T25" fmla="*/ 676 h 763"/>
                  <a:gd name="T26" fmla="*/ 213 w 812"/>
                  <a:gd name="T27" fmla="*/ 717 h 763"/>
                  <a:gd name="T28" fmla="*/ 285 w 812"/>
                  <a:gd name="T29" fmla="*/ 745 h 763"/>
                  <a:gd name="T30" fmla="*/ 364 w 812"/>
                  <a:gd name="T31" fmla="*/ 761 h 763"/>
                  <a:gd name="T32" fmla="*/ 446 w 812"/>
                  <a:gd name="T33" fmla="*/ 761 h 763"/>
                  <a:gd name="T34" fmla="*/ 525 w 812"/>
                  <a:gd name="T35" fmla="*/ 745 h 763"/>
                  <a:gd name="T36" fmla="*/ 599 w 812"/>
                  <a:gd name="T37" fmla="*/ 717 h 763"/>
                  <a:gd name="T38" fmla="*/ 663 w 812"/>
                  <a:gd name="T39" fmla="*/ 676 h 763"/>
                  <a:gd name="T40" fmla="*/ 719 w 812"/>
                  <a:gd name="T41" fmla="*/ 624 h 763"/>
                  <a:gd name="T42" fmla="*/ 763 w 812"/>
                  <a:gd name="T43" fmla="*/ 563 h 763"/>
                  <a:gd name="T44" fmla="*/ 794 w 812"/>
                  <a:gd name="T45" fmla="*/ 494 h 763"/>
                  <a:gd name="T46" fmla="*/ 809 w 812"/>
                  <a:gd name="T47" fmla="*/ 420 h 763"/>
                  <a:gd name="T48" fmla="*/ 809 w 812"/>
                  <a:gd name="T49" fmla="*/ 341 h 763"/>
                  <a:gd name="T50" fmla="*/ 794 w 812"/>
                  <a:gd name="T51" fmla="*/ 268 h 763"/>
                  <a:gd name="T52" fmla="*/ 763 w 812"/>
                  <a:gd name="T53" fmla="*/ 198 h 763"/>
                  <a:gd name="T54" fmla="*/ 719 w 812"/>
                  <a:gd name="T55" fmla="*/ 139 h 763"/>
                  <a:gd name="T56" fmla="*/ 663 w 812"/>
                  <a:gd name="T57" fmla="*/ 88 h 763"/>
                  <a:gd name="T58" fmla="*/ 599 w 812"/>
                  <a:gd name="T59" fmla="*/ 46 h 763"/>
                  <a:gd name="T60" fmla="*/ 525 w 812"/>
                  <a:gd name="T61" fmla="*/ 18 h 763"/>
                  <a:gd name="T62" fmla="*/ 446 w 812"/>
                  <a:gd name="T63" fmla="*/ 2 h 76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12"/>
                  <a:gd name="T97" fmla="*/ 0 h 763"/>
                  <a:gd name="T98" fmla="*/ 812 w 812"/>
                  <a:gd name="T99" fmla="*/ 763 h 76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12" h="763">
                    <a:moveTo>
                      <a:pt x="405" y="0"/>
                    </a:moveTo>
                    <a:lnTo>
                      <a:pt x="364" y="2"/>
                    </a:lnTo>
                    <a:lnTo>
                      <a:pt x="323" y="8"/>
                    </a:lnTo>
                    <a:lnTo>
                      <a:pt x="285" y="18"/>
                    </a:lnTo>
                    <a:lnTo>
                      <a:pt x="248" y="30"/>
                    </a:lnTo>
                    <a:lnTo>
                      <a:pt x="213" y="46"/>
                    </a:lnTo>
                    <a:lnTo>
                      <a:pt x="179" y="66"/>
                    </a:lnTo>
                    <a:lnTo>
                      <a:pt x="148" y="88"/>
                    </a:lnTo>
                    <a:lnTo>
                      <a:pt x="118" y="111"/>
                    </a:lnTo>
                    <a:lnTo>
                      <a:pt x="93" y="139"/>
                    </a:lnTo>
                    <a:lnTo>
                      <a:pt x="69" y="169"/>
                    </a:lnTo>
                    <a:lnTo>
                      <a:pt x="49" y="198"/>
                    </a:lnTo>
                    <a:lnTo>
                      <a:pt x="31" y="232"/>
                    </a:lnTo>
                    <a:lnTo>
                      <a:pt x="17" y="268"/>
                    </a:lnTo>
                    <a:lnTo>
                      <a:pt x="8" y="303"/>
                    </a:lnTo>
                    <a:lnTo>
                      <a:pt x="2" y="341"/>
                    </a:lnTo>
                    <a:lnTo>
                      <a:pt x="0" y="381"/>
                    </a:lnTo>
                    <a:lnTo>
                      <a:pt x="2" y="420"/>
                    </a:lnTo>
                    <a:lnTo>
                      <a:pt x="8" y="458"/>
                    </a:lnTo>
                    <a:lnTo>
                      <a:pt x="17" y="494"/>
                    </a:lnTo>
                    <a:lnTo>
                      <a:pt x="31" y="529"/>
                    </a:lnTo>
                    <a:lnTo>
                      <a:pt x="49" y="563"/>
                    </a:lnTo>
                    <a:lnTo>
                      <a:pt x="69" y="595"/>
                    </a:lnTo>
                    <a:lnTo>
                      <a:pt x="93" y="624"/>
                    </a:lnTo>
                    <a:lnTo>
                      <a:pt x="118" y="650"/>
                    </a:lnTo>
                    <a:lnTo>
                      <a:pt x="148" y="676"/>
                    </a:lnTo>
                    <a:lnTo>
                      <a:pt x="179" y="698"/>
                    </a:lnTo>
                    <a:lnTo>
                      <a:pt x="213" y="717"/>
                    </a:lnTo>
                    <a:lnTo>
                      <a:pt x="248" y="733"/>
                    </a:lnTo>
                    <a:lnTo>
                      <a:pt x="285" y="745"/>
                    </a:lnTo>
                    <a:lnTo>
                      <a:pt x="323" y="755"/>
                    </a:lnTo>
                    <a:lnTo>
                      <a:pt x="364" y="761"/>
                    </a:lnTo>
                    <a:lnTo>
                      <a:pt x="405" y="763"/>
                    </a:lnTo>
                    <a:lnTo>
                      <a:pt x="446" y="761"/>
                    </a:lnTo>
                    <a:lnTo>
                      <a:pt x="487" y="755"/>
                    </a:lnTo>
                    <a:lnTo>
                      <a:pt x="525" y="745"/>
                    </a:lnTo>
                    <a:lnTo>
                      <a:pt x="564" y="733"/>
                    </a:lnTo>
                    <a:lnTo>
                      <a:pt x="599" y="717"/>
                    </a:lnTo>
                    <a:lnTo>
                      <a:pt x="632" y="698"/>
                    </a:lnTo>
                    <a:lnTo>
                      <a:pt x="663" y="676"/>
                    </a:lnTo>
                    <a:lnTo>
                      <a:pt x="693" y="650"/>
                    </a:lnTo>
                    <a:lnTo>
                      <a:pt x="719" y="624"/>
                    </a:lnTo>
                    <a:lnTo>
                      <a:pt x="742" y="595"/>
                    </a:lnTo>
                    <a:lnTo>
                      <a:pt x="763" y="563"/>
                    </a:lnTo>
                    <a:lnTo>
                      <a:pt x="781" y="529"/>
                    </a:lnTo>
                    <a:lnTo>
                      <a:pt x="794" y="494"/>
                    </a:lnTo>
                    <a:lnTo>
                      <a:pt x="804" y="458"/>
                    </a:lnTo>
                    <a:lnTo>
                      <a:pt x="809" y="420"/>
                    </a:lnTo>
                    <a:lnTo>
                      <a:pt x="812" y="381"/>
                    </a:lnTo>
                    <a:lnTo>
                      <a:pt x="809" y="341"/>
                    </a:lnTo>
                    <a:lnTo>
                      <a:pt x="804" y="303"/>
                    </a:lnTo>
                    <a:lnTo>
                      <a:pt x="794" y="268"/>
                    </a:lnTo>
                    <a:lnTo>
                      <a:pt x="781" y="232"/>
                    </a:lnTo>
                    <a:lnTo>
                      <a:pt x="763" y="198"/>
                    </a:lnTo>
                    <a:lnTo>
                      <a:pt x="742" y="169"/>
                    </a:lnTo>
                    <a:lnTo>
                      <a:pt x="719" y="139"/>
                    </a:lnTo>
                    <a:lnTo>
                      <a:pt x="693" y="111"/>
                    </a:lnTo>
                    <a:lnTo>
                      <a:pt x="663" y="88"/>
                    </a:lnTo>
                    <a:lnTo>
                      <a:pt x="632" y="66"/>
                    </a:lnTo>
                    <a:lnTo>
                      <a:pt x="599" y="46"/>
                    </a:lnTo>
                    <a:lnTo>
                      <a:pt x="564" y="30"/>
                    </a:lnTo>
                    <a:lnTo>
                      <a:pt x="525" y="18"/>
                    </a:lnTo>
                    <a:lnTo>
                      <a:pt x="487" y="8"/>
                    </a:lnTo>
                    <a:lnTo>
                      <a:pt x="446" y="2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Freeform 52"/>
              <p:cNvSpPr>
                <a:spLocks/>
              </p:cNvSpPr>
              <p:nvPr/>
            </p:nvSpPr>
            <p:spPr bwMode="auto">
              <a:xfrm>
                <a:off x="1539" y="1035"/>
                <a:ext cx="717" cy="313"/>
              </a:xfrm>
              <a:custGeom>
                <a:avLst/>
                <a:gdLst>
                  <a:gd name="T0" fmla="*/ 2 w 717"/>
                  <a:gd name="T1" fmla="*/ 281 h 626"/>
                  <a:gd name="T2" fmla="*/ 17 w 717"/>
                  <a:gd name="T3" fmla="*/ 220 h 626"/>
                  <a:gd name="T4" fmla="*/ 44 w 717"/>
                  <a:gd name="T5" fmla="*/ 164 h 626"/>
                  <a:gd name="T6" fmla="*/ 82 w 717"/>
                  <a:gd name="T7" fmla="*/ 115 h 626"/>
                  <a:gd name="T8" fmla="*/ 132 w 717"/>
                  <a:gd name="T9" fmla="*/ 71 h 626"/>
                  <a:gd name="T10" fmla="*/ 187 w 717"/>
                  <a:gd name="T11" fmla="*/ 37 h 626"/>
                  <a:gd name="T12" fmla="*/ 252 w 717"/>
                  <a:gd name="T13" fmla="*/ 14 h 626"/>
                  <a:gd name="T14" fmla="*/ 321 w 717"/>
                  <a:gd name="T15" fmla="*/ 2 h 626"/>
                  <a:gd name="T16" fmla="*/ 395 w 717"/>
                  <a:gd name="T17" fmla="*/ 2 h 626"/>
                  <a:gd name="T18" fmla="*/ 465 w 717"/>
                  <a:gd name="T19" fmla="*/ 14 h 626"/>
                  <a:gd name="T20" fmla="*/ 529 w 717"/>
                  <a:gd name="T21" fmla="*/ 37 h 626"/>
                  <a:gd name="T22" fmla="*/ 586 w 717"/>
                  <a:gd name="T23" fmla="*/ 71 h 626"/>
                  <a:gd name="T24" fmla="*/ 635 w 717"/>
                  <a:gd name="T25" fmla="*/ 115 h 626"/>
                  <a:gd name="T26" fmla="*/ 674 w 717"/>
                  <a:gd name="T27" fmla="*/ 164 h 626"/>
                  <a:gd name="T28" fmla="*/ 701 w 717"/>
                  <a:gd name="T29" fmla="*/ 220 h 626"/>
                  <a:gd name="T30" fmla="*/ 716 w 717"/>
                  <a:gd name="T31" fmla="*/ 281 h 626"/>
                  <a:gd name="T32" fmla="*/ 716 w 717"/>
                  <a:gd name="T33" fmla="*/ 344 h 626"/>
                  <a:gd name="T34" fmla="*/ 701 w 717"/>
                  <a:gd name="T35" fmla="*/ 406 h 626"/>
                  <a:gd name="T36" fmla="*/ 674 w 717"/>
                  <a:gd name="T37" fmla="*/ 461 h 626"/>
                  <a:gd name="T38" fmla="*/ 635 w 717"/>
                  <a:gd name="T39" fmla="*/ 511 h 626"/>
                  <a:gd name="T40" fmla="*/ 586 w 717"/>
                  <a:gd name="T41" fmla="*/ 554 h 626"/>
                  <a:gd name="T42" fmla="*/ 529 w 717"/>
                  <a:gd name="T43" fmla="*/ 588 h 626"/>
                  <a:gd name="T44" fmla="*/ 465 w 717"/>
                  <a:gd name="T45" fmla="*/ 612 h 626"/>
                  <a:gd name="T46" fmla="*/ 395 w 717"/>
                  <a:gd name="T47" fmla="*/ 624 h 626"/>
                  <a:gd name="T48" fmla="*/ 321 w 717"/>
                  <a:gd name="T49" fmla="*/ 624 h 626"/>
                  <a:gd name="T50" fmla="*/ 252 w 717"/>
                  <a:gd name="T51" fmla="*/ 612 h 626"/>
                  <a:gd name="T52" fmla="*/ 187 w 717"/>
                  <a:gd name="T53" fmla="*/ 588 h 626"/>
                  <a:gd name="T54" fmla="*/ 132 w 717"/>
                  <a:gd name="T55" fmla="*/ 554 h 626"/>
                  <a:gd name="T56" fmla="*/ 82 w 717"/>
                  <a:gd name="T57" fmla="*/ 511 h 626"/>
                  <a:gd name="T58" fmla="*/ 44 w 717"/>
                  <a:gd name="T59" fmla="*/ 461 h 626"/>
                  <a:gd name="T60" fmla="*/ 17 w 717"/>
                  <a:gd name="T61" fmla="*/ 406 h 626"/>
                  <a:gd name="T62" fmla="*/ 2 w 717"/>
                  <a:gd name="T63" fmla="*/ 344 h 62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17"/>
                  <a:gd name="T97" fmla="*/ 0 h 626"/>
                  <a:gd name="T98" fmla="*/ 717 w 717"/>
                  <a:gd name="T99" fmla="*/ 626 h 62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17" h="626">
                    <a:moveTo>
                      <a:pt x="0" y="313"/>
                    </a:moveTo>
                    <a:lnTo>
                      <a:pt x="2" y="281"/>
                    </a:lnTo>
                    <a:lnTo>
                      <a:pt x="7" y="249"/>
                    </a:lnTo>
                    <a:lnTo>
                      <a:pt x="17" y="220"/>
                    </a:lnTo>
                    <a:lnTo>
                      <a:pt x="29" y="192"/>
                    </a:lnTo>
                    <a:lnTo>
                      <a:pt x="44" y="164"/>
                    </a:lnTo>
                    <a:lnTo>
                      <a:pt x="62" y="138"/>
                    </a:lnTo>
                    <a:lnTo>
                      <a:pt x="82" y="115"/>
                    </a:lnTo>
                    <a:lnTo>
                      <a:pt x="106" y="91"/>
                    </a:lnTo>
                    <a:lnTo>
                      <a:pt x="132" y="71"/>
                    </a:lnTo>
                    <a:lnTo>
                      <a:pt x="159" y="53"/>
                    </a:lnTo>
                    <a:lnTo>
                      <a:pt x="187" y="37"/>
                    </a:lnTo>
                    <a:lnTo>
                      <a:pt x="219" y="24"/>
                    </a:lnTo>
                    <a:lnTo>
                      <a:pt x="252" y="14"/>
                    </a:lnTo>
                    <a:lnTo>
                      <a:pt x="286" y="6"/>
                    </a:lnTo>
                    <a:lnTo>
                      <a:pt x="321" y="2"/>
                    </a:lnTo>
                    <a:lnTo>
                      <a:pt x="358" y="0"/>
                    </a:lnTo>
                    <a:lnTo>
                      <a:pt x="395" y="2"/>
                    </a:lnTo>
                    <a:lnTo>
                      <a:pt x="430" y="6"/>
                    </a:lnTo>
                    <a:lnTo>
                      <a:pt x="465" y="14"/>
                    </a:lnTo>
                    <a:lnTo>
                      <a:pt x="497" y="24"/>
                    </a:lnTo>
                    <a:lnTo>
                      <a:pt x="529" y="37"/>
                    </a:lnTo>
                    <a:lnTo>
                      <a:pt x="559" y="53"/>
                    </a:lnTo>
                    <a:lnTo>
                      <a:pt x="586" y="71"/>
                    </a:lnTo>
                    <a:lnTo>
                      <a:pt x="612" y="91"/>
                    </a:lnTo>
                    <a:lnTo>
                      <a:pt x="635" y="115"/>
                    </a:lnTo>
                    <a:lnTo>
                      <a:pt x="656" y="138"/>
                    </a:lnTo>
                    <a:lnTo>
                      <a:pt x="674" y="164"/>
                    </a:lnTo>
                    <a:lnTo>
                      <a:pt x="689" y="192"/>
                    </a:lnTo>
                    <a:lnTo>
                      <a:pt x="701" y="220"/>
                    </a:lnTo>
                    <a:lnTo>
                      <a:pt x="710" y="249"/>
                    </a:lnTo>
                    <a:lnTo>
                      <a:pt x="716" y="281"/>
                    </a:lnTo>
                    <a:lnTo>
                      <a:pt x="717" y="313"/>
                    </a:lnTo>
                    <a:lnTo>
                      <a:pt x="716" y="344"/>
                    </a:lnTo>
                    <a:lnTo>
                      <a:pt x="710" y="376"/>
                    </a:lnTo>
                    <a:lnTo>
                      <a:pt x="701" y="406"/>
                    </a:lnTo>
                    <a:lnTo>
                      <a:pt x="689" y="433"/>
                    </a:lnTo>
                    <a:lnTo>
                      <a:pt x="674" y="461"/>
                    </a:lnTo>
                    <a:lnTo>
                      <a:pt x="656" y="487"/>
                    </a:lnTo>
                    <a:lnTo>
                      <a:pt x="635" y="511"/>
                    </a:lnTo>
                    <a:lnTo>
                      <a:pt x="612" y="534"/>
                    </a:lnTo>
                    <a:lnTo>
                      <a:pt x="586" y="554"/>
                    </a:lnTo>
                    <a:lnTo>
                      <a:pt x="559" y="572"/>
                    </a:lnTo>
                    <a:lnTo>
                      <a:pt x="529" y="588"/>
                    </a:lnTo>
                    <a:lnTo>
                      <a:pt x="497" y="602"/>
                    </a:lnTo>
                    <a:lnTo>
                      <a:pt x="465" y="612"/>
                    </a:lnTo>
                    <a:lnTo>
                      <a:pt x="430" y="620"/>
                    </a:lnTo>
                    <a:lnTo>
                      <a:pt x="395" y="624"/>
                    </a:lnTo>
                    <a:lnTo>
                      <a:pt x="358" y="626"/>
                    </a:lnTo>
                    <a:lnTo>
                      <a:pt x="321" y="624"/>
                    </a:lnTo>
                    <a:lnTo>
                      <a:pt x="286" y="620"/>
                    </a:lnTo>
                    <a:lnTo>
                      <a:pt x="252" y="612"/>
                    </a:lnTo>
                    <a:lnTo>
                      <a:pt x="219" y="602"/>
                    </a:lnTo>
                    <a:lnTo>
                      <a:pt x="187" y="588"/>
                    </a:lnTo>
                    <a:lnTo>
                      <a:pt x="159" y="572"/>
                    </a:lnTo>
                    <a:lnTo>
                      <a:pt x="132" y="554"/>
                    </a:lnTo>
                    <a:lnTo>
                      <a:pt x="106" y="534"/>
                    </a:lnTo>
                    <a:lnTo>
                      <a:pt x="82" y="511"/>
                    </a:lnTo>
                    <a:lnTo>
                      <a:pt x="62" y="487"/>
                    </a:lnTo>
                    <a:lnTo>
                      <a:pt x="44" y="461"/>
                    </a:lnTo>
                    <a:lnTo>
                      <a:pt x="29" y="433"/>
                    </a:lnTo>
                    <a:lnTo>
                      <a:pt x="17" y="406"/>
                    </a:lnTo>
                    <a:lnTo>
                      <a:pt x="7" y="376"/>
                    </a:lnTo>
                    <a:lnTo>
                      <a:pt x="2" y="344"/>
                    </a:lnTo>
                    <a:lnTo>
                      <a:pt x="0" y="3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9" name="Freeform 53"/>
              <p:cNvSpPr>
                <a:spLocks/>
              </p:cNvSpPr>
              <p:nvPr/>
            </p:nvSpPr>
            <p:spPr bwMode="auto">
              <a:xfrm>
                <a:off x="1671" y="1025"/>
                <a:ext cx="446" cy="325"/>
              </a:xfrm>
              <a:custGeom>
                <a:avLst/>
                <a:gdLst>
                  <a:gd name="T0" fmla="*/ 1 w 446"/>
                  <a:gd name="T1" fmla="*/ 358 h 650"/>
                  <a:gd name="T2" fmla="*/ 9 w 446"/>
                  <a:gd name="T3" fmla="*/ 422 h 650"/>
                  <a:gd name="T4" fmla="*/ 27 w 446"/>
                  <a:gd name="T5" fmla="*/ 479 h 650"/>
                  <a:gd name="T6" fmla="*/ 51 w 446"/>
                  <a:gd name="T7" fmla="*/ 531 h 650"/>
                  <a:gd name="T8" fmla="*/ 81 w 446"/>
                  <a:gd name="T9" fmla="*/ 574 h 650"/>
                  <a:gd name="T10" fmla="*/ 117 w 446"/>
                  <a:gd name="T11" fmla="*/ 610 h 650"/>
                  <a:gd name="T12" fmla="*/ 157 w 446"/>
                  <a:gd name="T13" fmla="*/ 636 h 650"/>
                  <a:gd name="T14" fmla="*/ 200 w 446"/>
                  <a:gd name="T15" fmla="*/ 648 h 650"/>
                  <a:gd name="T16" fmla="*/ 245 w 446"/>
                  <a:gd name="T17" fmla="*/ 648 h 650"/>
                  <a:gd name="T18" fmla="*/ 289 w 446"/>
                  <a:gd name="T19" fmla="*/ 636 h 650"/>
                  <a:gd name="T20" fmla="*/ 329 w 446"/>
                  <a:gd name="T21" fmla="*/ 610 h 650"/>
                  <a:gd name="T22" fmla="*/ 364 w 446"/>
                  <a:gd name="T23" fmla="*/ 574 h 650"/>
                  <a:gd name="T24" fmla="*/ 395 w 446"/>
                  <a:gd name="T25" fmla="*/ 531 h 650"/>
                  <a:gd name="T26" fmla="*/ 419 w 446"/>
                  <a:gd name="T27" fmla="*/ 479 h 650"/>
                  <a:gd name="T28" fmla="*/ 436 w 446"/>
                  <a:gd name="T29" fmla="*/ 422 h 650"/>
                  <a:gd name="T30" fmla="*/ 445 w 446"/>
                  <a:gd name="T31" fmla="*/ 358 h 650"/>
                  <a:gd name="T32" fmla="*/ 445 w 446"/>
                  <a:gd name="T33" fmla="*/ 291 h 650"/>
                  <a:gd name="T34" fmla="*/ 436 w 446"/>
                  <a:gd name="T35" fmla="*/ 228 h 650"/>
                  <a:gd name="T36" fmla="*/ 419 w 446"/>
                  <a:gd name="T37" fmla="*/ 170 h 650"/>
                  <a:gd name="T38" fmla="*/ 395 w 446"/>
                  <a:gd name="T39" fmla="*/ 119 h 650"/>
                  <a:gd name="T40" fmla="*/ 364 w 446"/>
                  <a:gd name="T41" fmla="*/ 75 h 650"/>
                  <a:gd name="T42" fmla="*/ 329 w 446"/>
                  <a:gd name="T43" fmla="*/ 40 h 650"/>
                  <a:gd name="T44" fmla="*/ 289 w 446"/>
                  <a:gd name="T45" fmla="*/ 14 h 650"/>
                  <a:gd name="T46" fmla="*/ 245 w 446"/>
                  <a:gd name="T47" fmla="*/ 2 h 650"/>
                  <a:gd name="T48" fmla="*/ 200 w 446"/>
                  <a:gd name="T49" fmla="*/ 2 h 650"/>
                  <a:gd name="T50" fmla="*/ 157 w 446"/>
                  <a:gd name="T51" fmla="*/ 14 h 650"/>
                  <a:gd name="T52" fmla="*/ 117 w 446"/>
                  <a:gd name="T53" fmla="*/ 40 h 650"/>
                  <a:gd name="T54" fmla="*/ 81 w 446"/>
                  <a:gd name="T55" fmla="*/ 75 h 650"/>
                  <a:gd name="T56" fmla="*/ 51 w 446"/>
                  <a:gd name="T57" fmla="*/ 119 h 650"/>
                  <a:gd name="T58" fmla="*/ 27 w 446"/>
                  <a:gd name="T59" fmla="*/ 170 h 650"/>
                  <a:gd name="T60" fmla="*/ 9 w 446"/>
                  <a:gd name="T61" fmla="*/ 228 h 650"/>
                  <a:gd name="T62" fmla="*/ 1 w 446"/>
                  <a:gd name="T63" fmla="*/ 291 h 65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46"/>
                  <a:gd name="T97" fmla="*/ 0 h 650"/>
                  <a:gd name="T98" fmla="*/ 446 w 446"/>
                  <a:gd name="T99" fmla="*/ 650 h 65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46" h="650">
                    <a:moveTo>
                      <a:pt x="0" y="325"/>
                    </a:moveTo>
                    <a:lnTo>
                      <a:pt x="1" y="358"/>
                    </a:lnTo>
                    <a:lnTo>
                      <a:pt x="4" y="390"/>
                    </a:lnTo>
                    <a:lnTo>
                      <a:pt x="9" y="422"/>
                    </a:lnTo>
                    <a:lnTo>
                      <a:pt x="17" y="451"/>
                    </a:lnTo>
                    <a:lnTo>
                      <a:pt x="27" y="479"/>
                    </a:lnTo>
                    <a:lnTo>
                      <a:pt x="38" y="505"/>
                    </a:lnTo>
                    <a:lnTo>
                      <a:pt x="51" y="531"/>
                    </a:lnTo>
                    <a:lnTo>
                      <a:pt x="65" y="554"/>
                    </a:lnTo>
                    <a:lnTo>
                      <a:pt x="81" y="574"/>
                    </a:lnTo>
                    <a:lnTo>
                      <a:pt x="98" y="594"/>
                    </a:lnTo>
                    <a:lnTo>
                      <a:pt x="117" y="610"/>
                    </a:lnTo>
                    <a:lnTo>
                      <a:pt x="136" y="624"/>
                    </a:lnTo>
                    <a:lnTo>
                      <a:pt x="157" y="636"/>
                    </a:lnTo>
                    <a:lnTo>
                      <a:pt x="177" y="644"/>
                    </a:lnTo>
                    <a:lnTo>
                      <a:pt x="200" y="648"/>
                    </a:lnTo>
                    <a:lnTo>
                      <a:pt x="222" y="650"/>
                    </a:lnTo>
                    <a:lnTo>
                      <a:pt x="245" y="648"/>
                    </a:lnTo>
                    <a:lnTo>
                      <a:pt x="267" y="644"/>
                    </a:lnTo>
                    <a:lnTo>
                      <a:pt x="289" y="636"/>
                    </a:lnTo>
                    <a:lnTo>
                      <a:pt x="309" y="624"/>
                    </a:lnTo>
                    <a:lnTo>
                      <a:pt x="329" y="610"/>
                    </a:lnTo>
                    <a:lnTo>
                      <a:pt x="348" y="594"/>
                    </a:lnTo>
                    <a:lnTo>
                      <a:pt x="364" y="574"/>
                    </a:lnTo>
                    <a:lnTo>
                      <a:pt x="380" y="554"/>
                    </a:lnTo>
                    <a:lnTo>
                      <a:pt x="395" y="531"/>
                    </a:lnTo>
                    <a:lnTo>
                      <a:pt x="408" y="505"/>
                    </a:lnTo>
                    <a:lnTo>
                      <a:pt x="419" y="479"/>
                    </a:lnTo>
                    <a:lnTo>
                      <a:pt x="428" y="451"/>
                    </a:lnTo>
                    <a:lnTo>
                      <a:pt x="436" y="422"/>
                    </a:lnTo>
                    <a:lnTo>
                      <a:pt x="442" y="390"/>
                    </a:lnTo>
                    <a:lnTo>
                      <a:pt x="445" y="358"/>
                    </a:lnTo>
                    <a:lnTo>
                      <a:pt x="446" y="325"/>
                    </a:lnTo>
                    <a:lnTo>
                      <a:pt x="445" y="291"/>
                    </a:lnTo>
                    <a:lnTo>
                      <a:pt x="442" y="259"/>
                    </a:lnTo>
                    <a:lnTo>
                      <a:pt x="436" y="228"/>
                    </a:lnTo>
                    <a:lnTo>
                      <a:pt x="428" y="198"/>
                    </a:lnTo>
                    <a:lnTo>
                      <a:pt x="419" y="170"/>
                    </a:lnTo>
                    <a:lnTo>
                      <a:pt x="408" y="145"/>
                    </a:lnTo>
                    <a:lnTo>
                      <a:pt x="395" y="119"/>
                    </a:lnTo>
                    <a:lnTo>
                      <a:pt x="380" y="95"/>
                    </a:lnTo>
                    <a:lnTo>
                      <a:pt x="364" y="75"/>
                    </a:lnTo>
                    <a:lnTo>
                      <a:pt x="348" y="55"/>
                    </a:lnTo>
                    <a:lnTo>
                      <a:pt x="329" y="40"/>
                    </a:lnTo>
                    <a:lnTo>
                      <a:pt x="309" y="26"/>
                    </a:lnTo>
                    <a:lnTo>
                      <a:pt x="289" y="14"/>
                    </a:lnTo>
                    <a:lnTo>
                      <a:pt x="267" y="6"/>
                    </a:lnTo>
                    <a:lnTo>
                      <a:pt x="245" y="2"/>
                    </a:lnTo>
                    <a:lnTo>
                      <a:pt x="222" y="0"/>
                    </a:lnTo>
                    <a:lnTo>
                      <a:pt x="200" y="2"/>
                    </a:lnTo>
                    <a:lnTo>
                      <a:pt x="177" y="6"/>
                    </a:lnTo>
                    <a:lnTo>
                      <a:pt x="157" y="14"/>
                    </a:lnTo>
                    <a:lnTo>
                      <a:pt x="136" y="26"/>
                    </a:lnTo>
                    <a:lnTo>
                      <a:pt x="117" y="40"/>
                    </a:lnTo>
                    <a:lnTo>
                      <a:pt x="98" y="55"/>
                    </a:lnTo>
                    <a:lnTo>
                      <a:pt x="81" y="75"/>
                    </a:lnTo>
                    <a:lnTo>
                      <a:pt x="65" y="95"/>
                    </a:lnTo>
                    <a:lnTo>
                      <a:pt x="51" y="119"/>
                    </a:lnTo>
                    <a:lnTo>
                      <a:pt x="38" y="145"/>
                    </a:lnTo>
                    <a:lnTo>
                      <a:pt x="27" y="170"/>
                    </a:lnTo>
                    <a:lnTo>
                      <a:pt x="17" y="198"/>
                    </a:lnTo>
                    <a:lnTo>
                      <a:pt x="9" y="228"/>
                    </a:lnTo>
                    <a:lnTo>
                      <a:pt x="4" y="259"/>
                    </a:lnTo>
                    <a:lnTo>
                      <a:pt x="1" y="291"/>
                    </a:lnTo>
                    <a:lnTo>
                      <a:pt x="0" y="3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0" name="Freeform 54"/>
              <p:cNvSpPr>
                <a:spLocks/>
              </p:cNvSpPr>
              <p:nvPr/>
            </p:nvSpPr>
            <p:spPr bwMode="auto">
              <a:xfrm>
                <a:off x="1728" y="1067"/>
                <a:ext cx="332" cy="242"/>
              </a:xfrm>
              <a:custGeom>
                <a:avLst/>
                <a:gdLst>
                  <a:gd name="T0" fmla="*/ 0 w 332"/>
                  <a:gd name="T1" fmla="*/ 242 h 483"/>
                  <a:gd name="T2" fmla="*/ 3 w 332"/>
                  <a:gd name="T3" fmla="*/ 194 h 483"/>
                  <a:gd name="T4" fmla="*/ 12 w 332"/>
                  <a:gd name="T5" fmla="*/ 149 h 483"/>
                  <a:gd name="T6" fmla="*/ 29 w 332"/>
                  <a:gd name="T7" fmla="*/ 107 h 483"/>
                  <a:gd name="T8" fmla="*/ 48 w 332"/>
                  <a:gd name="T9" fmla="*/ 71 h 483"/>
                  <a:gd name="T10" fmla="*/ 72 w 332"/>
                  <a:gd name="T11" fmla="*/ 42 h 483"/>
                  <a:gd name="T12" fmla="*/ 101 w 332"/>
                  <a:gd name="T13" fmla="*/ 20 h 483"/>
                  <a:gd name="T14" fmla="*/ 132 w 332"/>
                  <a:gd name="T15" fmla="*/ 4 h 483"/>
                  <a:gd name="T16" fmla="*/ 165 w 332"/>
                  <a:gd name="T17" fmla="*/ 0 h 483"/>
                  <a:gd name="T18" fmla="*/ 199 w 332"/>
                  <a:gd name="T19" fmla="*/ 4 h 483"/>
                  <a:gd name="T20" fmla="*/ 231 w 332"/>
                  <a:gd name="T21" fmla="*/ 20 h 483"/>
                  <a:gd name="T22" fmla="*/ 258 w 332"/>
                  <a:gd name="T23" fmla="*/ 42 h 483"/>
                  <a:gd name="T24" fmla="*/ 284 w 332"/>
                  <a:gd name="T25" fmla="*/ 71 h 483"/>
                  <a:gd name="T26" fmla="*/ 303 w 332"/>
                  <a:gd name="T27" fmla="*/ 107 h 483"/>
                  <a:gd name="T28" fmla="*/ 319 w 332"/>
                  <a:gd name="T29" fmla="*/ 149 h 483"/>
                  <a:gd name="T30" fmla="*/ 329 w 332"/>
                  <a:gd name="T31" fmla="*/ 194 h 483"/>
                  <a:gd name="T32" fmla="*/ 332 w 332"/>
                  <a:gd name="T33" fmla="*/ 242 h 483"/>
                  <a:gd name="T34" fmla="*/ 329 w 332"/>
                  <a:gd name="T35" fmla="*/ 289 h 483"/>
                  <a:gd name="T36" fmla="*/ 319 w 332"/>
                  <a:gd name="T37" fmla="*/ 335 h 483"/>
                  <a:gd name="T38" fmla="*/ 303 w 332"/>
                  <a:gd name="T39" fmla="*/ 376 h 483"/>
                  <a:gd name="T40" fmla="*/ 284 w 332"/>
                  <a:gd name="T41" fmla="*/ 412 h 483"/>
                  <a:gd name="T42" fmla="*/ 258 w 332"/>
                  <a:gd name="T43" fmla="*/ 442 h 483"/>
                  <a:gd name="T44" fmla="*/ 231 w 332"/>
                  <a:gd name="T45" fmla="*/ 464 h 483"/>
                  <a:gd name="T46" fmla="*/ 199 w 332"/>
                  <a:gd name="T47" fmla="*/ 479 h 483"/>
                  <a:gd name="T48" fmla="*/ 165 w 332"/>
                  <a:gd name="T49" fmla="*/ 483 h 483"/>
                  <a:gd name="T50" fmla="*/ 132 w 332"/>
                  <a:gd name="T51" fmla="*/ 479 h 483"/>
                  <a:gd name="T52" fmla="*/ 101 w 332"/>
                  <a:gd name="T53" fmla="*/ 464 h 483"/>
                  <a:gd name="T54" fmla="*/ 72 w 332"/>
                  <a:gd name="T55" fmla="*/ 442 h 483"/>
                  <a:gd name="T56" fmla="*/ 48 w 332"/>
                  <a:gd name="T57" fmla="*/ 412 h 483"/>
                  <a:gd name="T58" fmla="*/ 29 w 332"/>
                  <a:gd name="T59" fmla="*/ 376 h 483"/>
                  <a:gd name="T60" fmla="*/ 12 w 332"/>
                  <a:gd name="T61" fmla="*/ 335 h 483"/>
                  <a:gd name="T62" fmla="*/ 3 w 332"/>
                  <a:gd name="T63" fmla="*/ 289 h 483"/>
                  <a:gd name="T64" fmla="*/ 0 w 332"/>
                  <a:gd name="T65" fmla="*/ 242 h 4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32"/>
                  <a:gd name="T100" fmla="*/ 0 h 483"/>
                  <a:gd name="T101" fmla="*/ 332 w 332"/>
                  <a:gd name="T102" fmla="*/ 483 h 4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32" h="483">
                    <a:moveTo>
                      <a:pt x="0" y="242"/>
                    </a:moveTo>
                    <a:lnTo>
                      <a:pt x="3" y="194"/>
                    </a:lnTo>
                    <a:lnTo>
                      <a:pt x="12" y="149"/>
                    </a:lnTo>
                    <a:lnTo>
                      <a:pt x="29" y="107"/>
                    </a:lnTo>
                    <a:lnTo>
                      <a:pt x="48" y="71"/>
                    </a:lnTo>
                    <a:lnTo>
                      <a:pt x="72" y="42"/>
                    </a:lnTo>
                    <a:lnTo>
                      <a:pt x="101" y="20"/>
                    </a:lnTo>
                    <a:lnTo>
                      <a:pt x="132" y="4"/>
                    </a:lnTo>
                    <a:lnTo>
                      <a:pt x="165" y="0"/>
                    </a:lnTo>
                    <a:lnTo>
                      <a:pt x="199" y="4"/>
                    </a:lnTo>
                    <a:lnTo>
                      <a:pt x="231" y="20"/>
                    </a:lnTo>
                    <a:lnTo>
                      <a:pt x="258" y="42"/>
                    </a:lnTo>
                    <a:lnTo>
                      <a:pt x="284" y="71"/>
                    </a:lnTo>
                    <a:lnTo>
                      <a:pt x="303" y="107"/>
                    </a:lnTo>
                    <a:lnTo>
                      <a:pt x="319" y="149"/>
                    </a:lnTo>
                    <a:lnTo>
                      <a:pt x="329" y="194"/>
                    </a:lnTo>
                    <a:lnTo>
                      <a:pt x="332" y="242"/>
                    </a:lnTo>
                    <a:lnTo>
                      <a:pt x="329" y="289"/>
                    </a:lnTo>
                    <a:lnTo>
                      <a:pt x="319" y="335"/>
                    </a:lnTo>
                    <a:lnTo>
                      <a:pt x="303" y="376"/>
                    </a:lnTo>
                    <a:lnTo>
                      <a:pt x="284" y="412"/>
                    </a:lnTo>
                    <a:lnTo>
                      <a:pt x="258" y="442"/>
                    </a:lnTo>
                    <a:lnTo>
                      <a:pt x="231" y="464"/>
                    </a:lnTo>
                    <a:lnTo>
                      <a:pt x="199" y="479"/>
                    </a:lnTo>
                    <a:lnTo>
                      <a:pt x="165" y="483"/>
                    </a:lnTo>
                    <a:lnTo>
                      <a:pt x="132" y="479"/>
                    </a:lnTo>
                    <a:lnTo>
                      <a:pt x="101" y="464"/>
                    </a:lnTo>
                    <a:lnTo>
                      <a:pt x="72" y="442"/>
                    </a:lnTo>
                    <a:lnTo>
                      <a:pt x="48" y="412"/>
                    </a:lnTo>
                    <a:lnTo>
                      <a:pt x="29" y="376"/>
                    </a:lnTo>
                    <a:lnTo>
                      <a:pt x="12" y="335"/>
                    </a:lnTo>
                    <a:lnTo>
                      <a:pt x="3" y="289"/>
                    </a:lnTo>
                    <a:lnTo>
                      <a:pt x="0" y="242"/>
                    </a:lnTo>
                    <a:close/>
                  </a:path>
                </a:pathLst>
              </a:custGeom>
              <a:solidFill>
                <a:srgbClr val="93B2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1" name="Freeform 55"/>
              <p:cNvSpPr>
                <a:spLocks/>
              </p:cNvSpPr>
              <p:nvPr/>
            </p:nvSpPr>
            <p:spPr bwMode="auto">
              <a:xfrm>
                <a:off x="1777" y="1104"/>
                <a:ext cx="233" cy="168"/>
              </a:xfrm>
              <a:custGeom>
                <a:avLst/>
                <a:gdLst>
                  <a:gd name="T0" fmla="*/ 0 w 233"/>
                  <a:gd name="T1" fmla="*/ 169 h 337"/>
                  <a:gd name="T2" fmla="*/ 3 w 233"/>
                  <a:gd name="T3" fmla="*/ 135 h 337"/>
                  <a:gd name="T4" fmla="*/ 10 w 233"/>
                  <a:gd name="T5" fmla="*/ 101 h 337"/>
                  <a:gd name="T6" fmla="*/ 20 w 233"/>
                  <a:gd name="T7" fmla="*/ 74 h 337"/>
                  <a:gd name="T8" fmla="*/ 34 w 233"/>
                  <a:gd name="T9" fmla="*/ 48 h 337"/>
                  <a:gd name="T10" fmla="*/ 52 w 233"/>
                  <a:gd name="T11" fmla="*/ 28 h 337"/>
                  <a:gd name="T12" fmla="*/ 71 w 233"/>
                  <a:gd name="T13" fmla="*/ 14 h 337"/>
                  <a:gd name="T14" fmla="*/ 93 w 233"/>
                  <a:gd name="T15" fmla="*/ 4 h 337"/>
                  <a:gd name="T16" fmla="*/ 116 w 233"/>
                  <a:gd name="T17" fmla="*/ 0 h 337"/>
                  <a:gd name="T18" fmla="*/ 139 w 233"/>
                  <a:gd name="T19" fmla="*/ 4 h 337"/>
                  <a:gd name="T20" fmla="*/ 161 w 233"/>
                  <a:gd name="T21" fmla="*/ 14 h 337"/>
                  <a:gd name="T22" fmla="*/ 182 w 233"/>
                  <a:gd name="T23" fmla="*/ 28 h 337"/>
                  <a:gd name="T24" fmla="*/ 199 w 233"/>
                  <a:gd name="T25" fmla="*/ 48 h 337"/>
                  <a:gd name="T26" fmla="*/ 213 w 233"/>
                  <a:gd name="T27" fmla="*/ 74 h 337"/>
                  <a:gd name="T28" fmla="*/ 224 w 233"/>
                  <a:gd name="T29" fmla="*/ 101 h 337"/>
                  <a:gd name="T30" fmla="*/ 231 w 233"/>
                  <a:gd name="T31" fmla="*/ 135 h 337"/>
                  <a:gd name="T32" fmla="*/ 233 w 233"/>
                  <a:gd name="T33" fmla="*/ 169 h 337"/>
                  <a:gd name="T34" fmla="*/ 231 w 233"/>
                  <a:gd name="T35" fmla="*/ 202 h 337"/>
                  <a:gd name="T36" fmla="*/ 224 w 233"/>
                  <a:gd name="T37" fmla="*/ 234 h 337"/>
                  <a:gd name="T38" fmla="*/ 213 w 233"/>
                  <a:gd name="T39" fmla="*/ 264 h 337"/>
                  <a:gd name="T40" fmla="*/ 199 w 233"/>
                  <a:gd name="T41" fmla="*/ 288 h 337"/>
                  <a:gd name="T42" fmla="*/ 182 w 233"/>
                  <a:gd name="T43" fmla="*/ 307 h 337"/>
                  <a:gd name="T44" fmla="*/ 161 w 233"/>
                  <a:gd name="T45" fmla="*/ 323 h 337"/>
                  <a:gd name="T46" fmla="*/ 139 w 233"/>
                  <a:gd name="T47" fmla="*/ 333 h 337"/>
                  <a:gd name="T48" fmla="*/ 116 w 233"/>
                  <a:gd name="T49" fmla="*/ 337 h 337"/>
                  <a:gd name="T50" fmla="*/ 93 w 233"/>
                  <a:gd name="T51" fmla="*/ 333 h 337"/>
                  <a:gd name="T52" fmla="*/ 71 w 233"/>
                  <a:gd name="T53" fmla="*/ 323 h 337"/>
                  <a:gd name="T54" fmla="*/ 52 w 233"/>
                  <a:gd name="T55" fmla="*/ 307 h 337"/>
                  <a:gd name="T56" fmla="*/ 34 w 233"/>
                  <a:gd name="T57" fmla="*/ 288 h 337"/>
                  <a:gd name="T58" fmla="*/ 20 w 233"/>
                  <a:gd name="T59" fmla="*/ 264 h 337"/>
                  <a:gd name="T60" fmla="*/ 10 w 233"/>
                  <a:gd name="T61" fmla="*/ 234 h 337"/>
                  <a:gd name="T62" fmla="*/ 3 w 233"/>
                  <a:gd name="T63" fmla="*/ 202 h 337"/>
                  <a:gd name="T64" fmla="*/ 0 w 233"/>
                  <a:gd name="T65" fmla="*/ 169 h 3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33"/>
                  <a:gd name="T100" fmla="*/ 0 h 337"/>
                  <a:gd name="T101" fmla="*/ 233 w 233"/>
                  <a:gd name="T102" fmla="*/ 337 h 33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33" h="337">
                    <a:moveTo>
                      <a:pt x="0" y="169"/>
                    </a:moveTo>
                    <a:lnTo>
                      <a:pt x="3" y="135"/>
                    </a:lnTo>
                    <a:lnTo>
                      <a:pt x="10" y="101"/>
                    </a:lnTo>
                    <a:lnTo>
                      <a:pt x="20" y="74"/>
                    </a:lnTo>
                    <a:lnTo>
                      <a:pt x="34" y="48"/>
                    </a:lnTo>
                    <a:lnTo>
                      <a:pt x="52" y="28"/>
                    </a:lnTo>
                    <a:lnTo>
                      <a:pt x="71" y="14"/>
                    </a:lnTo>
                    <a:lnTo>
                      <a:pt x="93" y="4"/>
                    </a:lnTo>
                    <a:lnTo>
                      <a:pt x="116" y="0"/>
                    </a:lnTo>
                    <a:lnTo>
                      <a:pt x="139" y="4"/>
                    </a:lnTo>
                    <a:lnTo>
                      <a:pt x="161" y="14"/>
                    </a:lnTo>
                    <a:lnTo>
                      <a:pt x="182" y="28"/>
                    </a:lnTo>
                    <a:lnTo>
                      <a:pt x="199" y="48"/>
                    </a:lnTo>
                    <a:lnTo>
                      <a:pt x="213" y="74"/>
                    </a:lnTo>
                    <a:lnTo>
                      <a:pt x="224" y="101"/>
                    </a:lnTo>
                    <a:lnTo>
                      <a:pt x="231" y="135"/>
                    </a:lnTo>
                    <a:lnTo>
                      <a:pt x="233" y="169"/>
                    </a:lnTo>
                    <a:lnTo>
                      <a:pt x="231" y="202"/>
                    </a:lnTo>
                    <a:lnTo>
                      <a:pt x="224" y="234"/>
                    </a:lnTo>
                    <a:lnTo>
                      <a:pt x="213" y="264"/>
                    </a:lnTo>
                    <a:lnTo>
                      <a:pt x="199" y="288"/>
                    </a:lnTo>
                    <a:lnTo>
                      <a:pt x="182" y="307"/>
                    </a:lnTo>
                    <a:lnTo>
                      <a:pt x="161" y="323"/>
                    </a:lnTo>
                    <a:lnTo>
                      <a:pt x="139" y="333"/>
                    </a:lnTo>
                    <a:lnTo>
                      <a:pt x="116" y="337"/>
                    </a:lnTo>
                    <a:lnTo>
                      <a:pt x="93" y="333"/>
                    </a:lnTo>
                    <a:lnTo>
                      <a:pt x="71" y="323"/>
                    </a:lnTo>
                    <a:lnTo>
                      <a:pt x="52" y="307"/>
                    </a:lnTo>
                    <a:lnTo>
                      <a:pt x="34" y="288"/>
                    </a:lnTo>
                    <a:lnTo>
                      <a:pt x="20" y="264"/>
                    </a:lnTo>
                    <a:lnTo>
                      <a:pt x="10" y="234"/>
                    </a:lnTo>
                    <a:lnTo>
                      <a:pt x="3" y="202"/>
                    </a:lnTo>
                    <a:lnTo>
                      <a:pt x="0" y="16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2" name="Freeform 56"/>
              <p:cNvSpPr>
                <a:spLocks/>
              </p:cNvSpPr>
              <p:nvPr/>
            </p:nvSpPr>
            <p:spPr bwMode="auto">
              <a:xfrm>
                <a:off x="1941" y="1116"/>
                <a:ext cx="69" cy="48"/>
              </a:xfrm>
              <a:custGeom>
                <a:avLst/>
                <a:gdLst>
                  <a:gd name="T0" fmla="*/ 69 w 69"/>
                  <a:gd name="T1" fmla="*/ 48 h 97"/>
                  <a:gd name="T2" fmla="*/ 67 w 69"/>
                  <a:gd name="T3" fmla="*/ 68 h 97"/>
                  <a:gd name="T4" fmla="*/ 60 w 69"/>
                  <a:gd name="T5" fmla="*/ 83 h 97"/>
                  <a:gd name="T6" fmla="*/ 49 w 69"/>
                  <a:gd name="T7" fmla="*/ 93 h 97"/>
                  <a:gd name="T8" fmla="*/ 35 w 69"/>
                  <a:gd name="T9" fmla="*/ 97 h 97"/>
                  <a:gd name="T10" fmla="*/ 35 w 69"/>
                  <a:gd name="T11" fmla="*/ 97 h 97"/>
                  <a:gd name="T12" fmla="*/ 22 w 69"/>
                  <a:gd name="T13" fmla="*/ 93 h 97"/>
                  <a:gd name="T14" fmla="*/ 11 w 69"/>
                  <a:gd name="T15" fmla="*/ 83 h 97"/>
                  <a:gd name="T16" fmla="*/ 3 w 69"/>
                  <a:gd name="T17" fmla="*/ 68 h 97"/>
                  <a:gd name="T18" fmla="*/ 0 w 69"/>
                  <a:gd name="T19" fmla="*/ 48 h 97"/>
                  <a:gd name="T20" fmla="*/ 0 w 69"/>
                  <a:gd name="T21" fmla="*/ 48 h 97"/>
                  <a:gd name="T22" fmla="*/ 3 w 69"/>
                  <a:gd name="T23" fmla="*/ 28 h 97"/>
                  <a:gd name="T24" fmla="*/ 11 w 69"/>
                  <a:gd name="T25" fmla="*/ 14 h 97"/>
                  <a:gd name="T26" fmla="*/ 22 w 69"/>
                  <a:gd name="T27" fmla="*/ 4 h 97"/>
                  <a:gd name="T28" fmla="*/ 35 w 69"/>
                  <a:gd name="T29" fmla="*/ 0 h 97"/>
                  <a:gd name="T30" fmla="*/ 35 w 69"/>
                  <a:gd name="T31" fmla="*/ 0 h 97"/>
                  <a:gd name="T32" fmla="*/ 49 w 69"/>
                  <a:gd name="T33" fmla="*/ 4 h 97"/>
                  <a:gd name="T34" fmla="*/ 60 w 69"/>
                  <a:gd name="T35" fmla="*/ 14 h 97"/>
                  <a:gd name="T36" fmla="*/ 67 w 69"/>
                  <a:gd name="T37" fmla="*/ 28 h 97"/>
                  <a:gd name="T38" fmla="*/ 69 w 69"/>
                  <a:gd name="T39" fmla="*/ 48 h 97"/>
                  <a:gd name="T40" fmla="*/ 69 w 69"/>
                  <a:gd name="T41" fmla="*/ 48 h 9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9"/>
                  <a:gd name="T64" fmla="*/ 0 h 97"/>
                  <a:gd name="T65" fmla="*/ 69 w 69"/>
                  <a:gd name="T66" fmla="*/ 97 h 9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9" h="97">
                    <a:moveTo>
                      <a:pt x="69" y="48"/>
                    </a:moveTo>
                    <a:lnTo>
                      <a:pt x="67" y="68"/>
                    </a:lnTo>
                    <a:lnTo>
                      <a:pt x="60" y="83"/>
                    </a:lnTo>
                    <a:lnTo>
                      <a:pt x="49" y="93"/>
                    </a:lnTo>
                    <a:lnTo>
                      <a:pt x="35" y="97"/>
                    </a:lnTo>
                    <a:lnTo>
                      <a:pt x="22" y="93"/>
                    </a:lnTo>
                    <a:lnTo>
                      <a:pt x="11" y="83"/>
                    </a:lnTo>
                    <a:lnTo>
                      <a:pt x="3" y="68"/>
                    </a:lnTo>
                    <a:lnTo>
                      <a:pt x="0" y="48"/>
                    </a:lnTo>
                    <a:lnTo>
                      <a:pt x="3" y="28"/>
                    </a:lnTo>
                    <a:lnTo>
                      <a:pt x="11" y="14"/>
                    </a:lnTo>
                    <a:lnTo>
                      <a:pt x="22" y="4"/>
                    </a:lnTo>
                    <a:lnTo>
                      <a:pt x="35" y="0"/>
                    </a:lnTo>
                    <a:lnTo>
                      <a:pt x="49" y="4"/>
                    </a:lnTo>
                    <a:lnTo>
                      <a:pt x="60" y="14"/>
                    </a:lnTo>
                    <a:lnTo>
                      <a:pt x="67" y="28"/>
                    </a:lnTo>
                    <a:lnTo>
                      <a:pt x="69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3" name="Rectangle 57"/>
              <p:cNvSpPr>
                <a:spLocks noChangeArrowheads="1"/>
              </p:cNvSpPr>
              <p:nvPr/>
            </p:nvSpPr>
            <p:spPr bwMode="auto">
              <a:xfrm>
                <a:off x="1870" y="930"/>
                <a:ext cx="37" cy="8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4" name="Freeform 58"/>
              <p:cNvSpPr>
                <a:spLocks/>
              </p:cNvSpPr>
              <p:nvPr/>
            </p:nvSpPr>
            <p:spPr bwMode="auto">
              <a:xfrm>
                <a:off x="1699" y="940"/>
                <a:ext cx="68" cy="88"/>
              </a:xfrm>
              <a:custGeom>
                <a:avLst/>
                <a:gdLst>
                  <a:gd name="T0" fmla="*/ 0 w 68"/>
                  <a:gd name="T1" fmla="*/ 16 h 176"/>
                  <a:gd name="T2" fmla="*/ 32 w 68"/>
                  <a:gd name="T3" fmla="*/ 176 h 176"/>
                  <a:gd name="T4" fmla="*/ 68 w 68"/>
                  <a:gd name="T5" fmla="*/ 162 h 176"/>
                  <a:gd name="T6" fmla="*/ 37 w 68"/>
                  <a:gd name="T7" fmla="*/ 0 h 176"/>
                  <a:gd name="T8" fmla="*/ 0 w 68"/>
                  <a:gd name="T9" fmla="*/ 16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76"/>
                  <a:gd name="T17" fmla="*/ 68 w 68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76">
                    <a:moveTo>
                      <a:pt x="0" y="16"/>
                    </a:moveTo>
                    <a:lnTo>
                      <a:pt x="32" y="176"/>
                    </a:lnTo>
                    <a:lnTo>
                      <a:pt x="68" y="162"/>
                    </a:lnTo>
                    <a:lnTo>
                      <a:pt x="37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5" name="Freeform 59"/>
              <p:cNvSpPr>
                <a:spLocks/>
              </p:cNvSpPr>
              <p:nvPr/>
            </p:nvSpPr>
            <p:spPr bwMode="auto">
              <a:xfrm>
                <a:off x="1538" y="986"/>
                <a:ext cx="100" cy="83"/>
              </a:xfrm>
              <a:custGeom>
                <a:avLst/>
                <a:gdLst>
                  <a:gd name="T0" fmla="*/ 0 w 100"/>
                  <a:gd name="T1" fmla="*/ 33 h 166"/>
                  <a:gd name="T2" fmla="*/ 70 w 100"/>
                  <a:gd name="T3" fmla="*/ 166 h 166"/>
                  <a:gd name="T4" fmla="*/ 100 w 100"/>
                  <a:gd name="T5" fmla="*/ 132 h 166"/>
                  <a:gd name="T6" fmla="*/ 30 w 100"/>
                  <a:gd name="T7" fmla="*/ 0 h 166"/>
                  <a:gd name="T8" fmla="*/ 0 w 100"/>
                  <a:gd name="T9" fmla="*/ 33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66"/>
                  <a:gd name="T17" fmla="*/ 100 w 100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66">
                    <a:moveTo>
                      <a:pt x="0" y="33"/>
                    </a:moveTo>
                    <a:lnTo>
                      <a:pt x="70" y="166"/>
                    </a:lnTo>
                    <a:lnTo>
                      <a:pt x="100" y="132"/>
                    </a:lnTo>
                    <a:lnTo>
                      <a:pt x="30" y="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Freeform 60"/>
              <p:cNvSpPr>
                <a:spLocks/>
              </p:cNvSpPr>
              <p:nvPr/>
            </p:nvSpPr>
            <p:spPr bwMode="auto">
              <a:xfrm>
                <a:off x="1430" y="1077"/>
                <a:ext cx="115" cy="71"/>
              </a:xfrm>
              <a:custGeom>
                <a:avLst/>
                <a:gdLst>
                  <a:gd name="T0" fmla="*/ 0 w 115"/>
                  <a:gd name="T1" fmla="*/ 46 h 143"/>
                  <a:gd name="T2" fmla="*/ 93 w 115"/>
                  <a:gd name="T3" fmla="*/ 143 h 143"/>
                  <a:gd name="T4" fmla="*/ 115 w 115"/>
                  <a:gd name="T5" fmla="*/ 99 h 143"/>
                  <a:gd name="T6" fmla="*/ 22 w 115"/>
                  <a:gd name="T7" fmla="*/ 0 h 143"/>
                  <a:gd name="T8" fmla="*/ 0 w 115"/>
                  <a:gd name="T9" fmla="*/ 4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43"/>
                  <a:gd name="T17" fmla="*/ 115 w 115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43">
                    <a:moveTo>
                      <a:pt x="0" y="46"/>
                    </a:moveTo>
                    <a:lnTo>
                      <a:pt x="93" y="143"/>
                    </a:lnTo>
                    <a:lnTo>
                      <a:pt x="115" y="99"/>
                    </a:lnTo>
                    <a:lnTo>
                      <a:pt x="22" y="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7" name="Freeform 61"/>
              <p:cNvSpPr>
                <a:spLocks/>
              </p:cNvSpPr>
              <p:nvPr/>
            </p:nvSpPr>
            <p:spPr bwMode="auto">
              <a:xfrm>
                <a:off x="2016" y="940"/>
                <a:ext cx="67" cy="88"/>
              </a:xfrm>
              <a:custGeom>
                <a:avLst/>
                <a:gdLst>
                  <a:gd name="T0" fmla="*/ 67 w 67"/>
                  <a:gd name="T1" fmla="*/ 16 h 176"/>
                  <a:gd name="T2" fmla="*/ 35 w 67"/>
                  <a:gd name="T3" fmla="*/ 176 h 176"/>
                  <a:gd name="T4" fmla="*/ 0 w 67"/>
                  <a:gd name="T5" fmla="*/ 162 h 176"/>
                  <a:gd name="T6" fmla="*/ 31 w 67"/>
                  <a:gd name="T7" fmla="*/ 0 h 176"/>
                  <a:gd name="T8" fmla="*/ 67 w 67"/>
                  <a:gd name="T9" fmla="*/ 16 h 1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76"/>
                  <a:gd name="T17" fmla="*/ 67 w 67"/>
                  <a:gd name="T18" fmla="*/ 176 h 1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76">
                    <a:moveTo>
                      <a:pt x="67" y="16"/>
                    </a:moveTo>
                    <a:lnTo>
                      <a:pt x="35" y="176"/>
                    </a:lnTo>
                    <a:lnTo>
                      <a:pt x="0" y="162"/>
                    </a:lnTo>
                    <a:lnTo>
                      <a:pt x="31" y="0"/>
                    </a:lnTo>
                    <a:lnTo>
                      <a:pt x="67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8" name="Freeform 62"/>
              <p:cNvSpPr>
                <a:spLocks/>
              </p:cNvSpPr>
              <p:nvPr/>
            </p:nvSpPr>
            <p:spPr bwMode="auto">
              <a:xfrm>
                <a:off x="2144" y="986"/>
                <a:ext cx="100" cy="83"/>
              </a:xfrm>
              <a:custGeom>
                <a:avLst/>
                <a:gdLst>
                  <a:gd name="T0" fmla="*/ 100 w 100"/>
                  <a:gd name="T1" fmla="*/ 33 h 166"/>
                  <a:gd name="T2" fmla="*/ 30 w 100"/>
                  <a:gd name="T3" fmla="*/ 166 h 166"/>
                  <a:gd name="T4" fmla="*/ 0 w 100"/>
                  <a:gd name="T5" fmla="*/ 132 h 166"/>
                  <a:gd name="T6" fmla="*/ 70 w 100"/>
                  <a:gd name="T7" fmla="*/ 0 h 166"/>
                  <a:gd name="T8" fmla="*/ 100 w 100"/>
                  <a:gd name="T9" fmla="*/ 33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166"/>
                  <a:gd name="T17" fmla="*/ 100 w 100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166">
                    <a:moveTo>
                      <a:pt x="100" y="33"/>
                    </a:moveTo>
                    <a:lnTo>
                      <a:pt x="30" y="166"/>
                    </a:lnTo>
                    <a:lnTo>
                      <a:pt x="0" y="132"/>
                    </a:lnTo>
                    <a:lnTo>
                      <a:pt x="70" y="0"/>
                    </a:lnTo>
                    <a:lnTo>
                      <a:pt x="100" y="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9" name="Freeform 63"/>
              <p:cNvSpPr>
                <a:spLocks/>
              </p:cNvSpPr>
              <p:nvPr/>
            </p:nvSpPr>
            <p:spPr bwMode="auto">
              <a:xfrm>
                <a:off x="2237" y="1077"/>
                <a:ext cx="115" cy="71"/>
              </a:xfrm>
              <a:custGeom>
                <a:avLst/>
                <a:gdLst>
                  <a:gd name="T0" fmla="*/ 115 w 115"/>
                  <a:gd name="T1" fmla="*/ 46 h 143"/>
                  <a:gd name="T2" fmla="*/ 23 w 115"/>
                  <a:gd name="T3" fmla="*/ 143 h 143"/>
                  <a:gd name="T4" fmla="*/ 0 w 115"/>
                  <a:gd name="T5" fmla="*/ 99 h 143"/>
                  <a:gd name="T6" fmla="*/ 93 w 115"/>
                  <a:gd name="T7" fmla="*/ 0 h 143"/>
                  <a:gd name="T8" fmla="*/ 115 w 115"/>
                  <a:gd name="T9" fmla="*/ 46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"/>
                  <a:gd name="T16" fmla="*/ 0 h 143"/>
                  <a:gd name="T17" fmla="*/ 115 w 115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" h="143">
                    <a:moveTo>
                      <a:pt x="115" y="46"/>
                    </a:moveTo>
                    <a:lnTo>
                      <a:pt x="23" y="143"/>
                    </a:lnTo>
                    <a:lnTo>
                      <a:pt x="0" y="99"/>
                    </a:lnTo>
                    <a:lnTo>
                      <a:pt x="93" y="0"/>
                    </a:lnTo>
                    <a:lnTo>
                      <a:pt x="115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1035" name="Picture 64" descr="MCBD08317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914400"/>
            <a:ext cx="1776413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6" name="Group 65"/>
          <p:cNvGrpSpPr>
            <a:grpSpLocks/>
          </p:cNvGrpSpPr>
          <p:nvPr/>
        </p:nvGrpSpPr>
        <p:grpSpPr bwMode="auto">
          <a:xfrm>
            <a:off x="1219200" y="4427538"/>
            <a:ext cx="2400300" cy="2125662"/>
            <a:chOff x="768" y="2640"/>
            <a:chExt cx="1512" cy="1339"/>
          </a:xfrm>
        </p:grpSpPr>
        <p:graphicFrame>
          <p:nvGraphicFramePr>
            <p:cNvPr id="1026" name="Object 66"/>
            <p:cNvGraphicFramePr>
              <a:graphicFrameLocks noChangeAspect="1"/>
            </p:cNvGraphicFramePr>
            <p:nvPr/>
          </p:nvGraphicFramePr>
          <p:xfrm>
            <a:off x="768" y="2640"/>
            <a:ext cx="1512" cy="569"/>
          </p:xfrm>
          <a:graphic>
            <a:graphicData uri="http://schemas.openxmlformats.org/presentationml/2006/ole">
              <p:oleObj spid="_x0000_s1026" name="Bitmap Image" r:id="rId4" imgW="1504762" imgH="704948" progId="Paint.Picture">
                <p:embed/>
              </p:oleObj>
            </a:graphicData>
          </a:graphic>
        </p:graphicFrame>
        <p:pic>
          <p:nvPicPr>
            <p:cNvPr id="1044" name="Picture 67" descr="hm00383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2" y="3408"/>
              <a:ext cx="816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37" name="Group 77"/>
          <p:cNvGrpSpPr>
            <a:grpSpLocks/>
          </p:cNvGrpSpPr>
          <p:nvPr/>
        </p:nvGrpSpPr>
        <p:grpSpPr bwMode="auto">
          <a:xfrm>
            <a:off x="5267325" y="4724400"/>
            <a:ext cx="3267075" cy="1271588"/>
            <a:chOff x="3206" y="3218"/>
            <a:chExt cx="2058" cy="801"/>
          </a:xfrm>
        </p:grpSpPr>
        <p:sp>
          <p:nvSpPr>
            <p:cNvPr id="1038" name="Freeform 71"/>
            <p:cNvSpPr>
              <a:spLocks/>
            </p:cNvSpPr>
            <p:nvPr/>
          </p:nvSpPr>
          <p:spPr bwMode="auto">
            <a:xfrm>
              <a:off x="3275" y="3319"/>
              <a:ext cx="1967" cy="324"/>
            </a:xfrm>
            <a:custGeom>
              <a:avLst/>
              <a:gdLst>
                <a:gd name="T0" fmla="*/ 0 w 2336"/>
                <a:gd name="T1" fmla="*/ 219 h 493"/>
                <a:gd name="T2" fmla="*/ 533 w 2336"/>
                <a:gd name="T3" fmla="*/ 139 h 493"/>
                <a:gd name="T4" fmla="*/ 741 w 2336"/>
                <a:gd name="T5" fmla="*/ 30 h 493"/>
                <a:gd name="T6" fmla="*/ 932 w 2336"/>
                <a:gd name="T7" fmla="*/ 0 h 493"/>
                <a:gd name="T8" fmla="*/ 1140 w 2336"/>
                <a:gd name="T9" fmla="*/ 120 h 493"/>
                <a:gd name="T10" fmla="*/ 1342 w 2336"/>
                <a:gd name="T11" fmla="*/ 84 h 493"/>
                <a:gd name="T12" fmla="*/ 1459 w 2336"/>
                <a:gd name="T13" fmla="*/ 39 h 493"/>
                <a:gd name="T14" fmla="*/ 1826 w 2336"/>
                <a:gd name="T15" fmla="*/ 170 h 493"/>
                <a:gd name="T16" fmla="*/ 1937 w 2336"/>
                <a:gd name="T17" fmla="*/ 323 h 493"/>
                <a:gd name="T18" fmla="*/ 2336 w 2336"/>
                <a:gd name="T19" fmla="*/ 428 h 493"/>
                <a:gd name="T20" fmla="*/ 1986 w 2336"/>
                <a:gd name="T21" fmla="*/ 493 h 493"/>
                <a:gd name="T22" fmla="*/ 1533 w 2336"/>
                <a:gd name="T23" fmla="*/ 278 h 493"/>
                <a:gd name="T24" fmla="*/ 1276 w 2336"/>
                <a:gd name="T25" fmla="*/ 318 h 493"/>
                <a:gd name="T26" fmla="*/ 871 w 2336"/>
                <a:gd name="T27" fmla="*/ 244 h 493"/>
                <a:gd name="T28" fmla="*/ 399 w 2336"/>
                <a:gd name="T29" fmla="*/ 318 h 493"/>
                <a:gd name="T30" fmla="*/ 0 w 2336"/>
                <a:gd name="T31" fmla="*/ 219 h 493"/>
                <a:gd name="T32" fmla="*/ 0 w 2336"/>
                <a:gd name="T33" fmla="*/ 219 h 4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36"/>
                <a:gd name="T52" fmla="*/ 0 h 493"/>
                <a:gd name="T53" fmla="*/ 2336 w 2336"/>
                <a:gd name="T54" fmla="*/ 493 h 49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36" h="493">
                  <a:moveTo>
                    <a:pt x="0" y="219"/>
                  </a:moveTo>
                  <a:lnTo>
                    <a:pt x="533" y="139"/>
                  </a:lnTo>
                  <a:lnTo>
                    <a:pt x="741" y="30"/>
                  </a:lnTo>
                  <a:lnTo>
                    <a:pt x="932" y="0"/>
                  </a:lnTo>
                  <a:lnTo>
                    <a:pt x="1140" y="120"/>
                  </a:lnTo>
                  <a:lnTo>
                    <a:pt x="1342" y="84"/>
                  </a:lnTo>
                  <a:lnTo>
                    <a:pt x="1459" y="39"/>
                  </a:lnTo>
                  <a:lnTo>
                    <a:pt x="1826" y="170"/>
                  </a:lnTo>
                  <a:lnTo>
                    <a:pt x="1937" y="323"/>
                  </a:lnTo>
                  <a:lnTo>
                    <a:pt x="2336" y="428"/>
                  </a:lnTo>
                  <a:lnTo>
                    <a:pt x="1986" y="493"/>
                  </a:lnTo>
                  <a:lnTo>
                    <a:pt x="1533" y="278"/>
                  </a:lnTo>
                  <a:lnTo>
                    <a:pt x="1276" y="318"/>
                  </a:lnTo>
                  <a:lnTo>
                    <a:pt x="871" y="244"/>
                  </a:lnTo>
                  <a:lnTo>
                    <a:pt x="399" y="318"/>
                  </a:lnTo>
                  <a:lnTo>
                    <a:pt x="0" y="219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72"/>
            <p:cNvSpPr>
              <a:spLocks/>
            </p:cNvSpPr>
            <p:nvPr/>
          </p:nvSpPr>
          <p:spPr bwMode="auto">
            <a:xfrm>
              <a:off x="3351" y="3588"/>
              <a:ext cx="1834" cy="391"/>
            </a:xfrm>
            <a:custGeom>
              <a:avLst/>
              <a:gdLst>
                <a:gd name="T0" fmla="*/ 0 w 2176"/>
                <a:gd name="T1" fmla="*/ 0 h 597"/>
                <a:gd name="T2" fmla="*/ 405 w 2176"/>
                <a:gd name="T3" fmla="*/ 134 h 597"/>
                <a:gd name="T4" fmla="*/ 938 w 2176"/>
                <a:gd name="T5" fmla="*/ 338 h 597"/>
                <a:gd name="T6" fmla="*/ 1465 w 2176"/>
                <a:gd name="T7" fmla="*/ 353 h 597"/>
                <a:gd name="T8" fmla="*/ 1790 w 2176"/>
                <a:gd name="T9" fmla="*/ 219 h 597"/>
                <a:gd name="T10" fmla="*/ 2176 w 2176"/>
                <a:gd name="T11" fmla="*/ 149 h 597"/>
                <a:gd name="T12" fmla="*/ 1734 w 2176"/>
                <a:gd name="T13" fmla="*/ 507 h 597"/>
                <a:gd name="T14" fmla="*/ 1263 w 2176"/>
                <a:gd name="T15" fmla="*/ 597 h 597"/>
                <a:gd name="T16" fmla="*/ 583 w 2176"/>
                <a:gd name="T17" fmla="*/ 537 h 597"/>
                <a:gd name="T18" fmla="*/ 25 w 2176"/>
                <a:gd name="T19" fmla="*/ 159 h 597"/>
                <a:gd name="T20" fmla="*/ 0 w 2176"/>
                <a:gd name="T21" fmla="*/ 0 h 597"/>
                <a:gd name="T22" fmla="*/ 0 w 2176"/>
                <a:gd name="T23" fmla="*/ 0 h 59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76"/>
                <a:gd name="T37" fmla="*/ 0 h 597"/>
                <a:gd name="T38" fmla="*/ 2176 w 2176"/>
                <a:gd name="T39" fmla="*/ 597 h 59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76" h="597">
                  <a:moveTo>
                    <a:pt x="0" y="0"/>
                  </a:moveTo>
                  <a:lnTo>
                    <a:pt x="405" y="134"/>
                  </a:lnTo>
                  <a:lnTo>
                    <a:pt x="938" y="338"/>
                  </a:lnTo>
                  <a:lnTo>
                    <a:pt x="1465" y="353"/>
                  </a:lnTo>
                  <a:lnTo>
                    <a:pt x="1790" y="219"/>
                  </a:lnTo>
                  <a:lnTo>
                    <a:pt x="2176" y="149"/>
                  </a:lnTo>
                  <a:lnTo>
                    <a:pt x="1734" y="507"/>
                  </a:lnTo>
                  <a:lnTo>
                    <a:pt x="1263" y="597"/>
                  </a:lnTo>
                  <a:lnTo>
                    <a:pt x="583" y="537"/>
                  </a:lnTo>
                  <a:lnTo>
                    <a:pt x="25" y="1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73"/>
            <p:cNvSpPr>
              <a:spLocks/>
            </p:cNvSpPr>
            <p:nvPr/>
          </p:nvSpPr>
          <p:spPr bwMode="auto">
            <a:xfrm>
              <a:off x="3206" y="3218"/>
              <a:ext cx="2048" cy="346"/>
            </a:xfrm>
            <a:custGeom>
              <a:avLst/>
              <a:gdLst>
                <a:gd name="T0" fmla="*/ 0 w 2429"/>
                <a:gd name="T1" fmla="*/ 344 h 526"/>
                <a:gd name="T2" fmla="*/ 282 w 2429"/>
                <a:gd name="T3" fmla="*/ 292 h 526"/>
                <a:gd name="T4" fmla="*/ 621 w 2429"/>
                <a:gd name="T5" fmla="*/ 151 h 526"/>
                <a:gd name="T6" fmla="*/ 865 w 2429"/>
                <a:gd name="T7" fmla="*/ 37 h 526"/>
                <a:gd name="T8" fmla="*/ 1032 w 2429"/>
                <a:gd name="T9" fmla="*/ 0 h 526"/>
                <a:gd name="T10" fmla="*/ 1148 w 2429"/>
                <a:gd name="T11" fmla="*/ 89 h 526"/>
                <a:gd name="T12" fmla="*/ 1333 w 2429"/>
                <a:gd name="T13" fmla="*/ 63 h 526"/>
                <a:gd name="T14" fmla="*/ 1564 w 2429"/>
                <a:gd name="T15" fmla="*/ 0 h 526"/>
                <a:gd name="T16" fmla="*/ 1795 w 2429"/>
                <a:gd name="T17" fmla="*/ 125 h 526"/>
                <a:gd name="T18" fmla="*/ 1993 w 2429"/>
                <a:gd name="T19" fmla="*/ 287 h 526"/>
                <a:gd name="T20" fmla="*/ 2263 w 2429"/>
                <a:gd name="T21" fmla="*/ 474 h 526"/>
                <a:gd name="T22" fmla="*/ 2429 w 2429"/>
                <a:gd name="T23" fmla="*/ 526 h 526"/>
                <a:gd name="T24" fmla="*/ 2051 w 2429"/>
                <a:gd name="T25" fmla="*/ 469 h 526"/>
                <a:gd name="T26" fmla="*/ 1834 w 2429"/>
                <a:gd name="T27" fmla="*/ 266 h 526"/>
                <a:gd name="T28" fmla="*/ 1506 w 2429"/>
                <a:gd name="T29" fmla="*/ 104 h 526"/>
                <a:gd name="T30" fmla="*/ 1365 w 2429"/>
                <a:gd name="T31" fmla="*/ 187 h 526"/>
                <a:gd name="T32" fmla="*/ 1134 w 2429"/>
                <a:gd name="T33" fmla="*/ 193 h 526"/>
                <a:gd name="T34" fmla="*/ 1032 w 2429"/>
                <a:gd name="T35" fmla="*/ 79 h 526"/>
                <a:gd name="T36" fmla="*/ 878 w 2429"/>
                <a:gd name="T37" fmla="*/ 94 h 526"/>
                <a:gd name="T38" fmla="*/ 737 w 2429"/>
                <a:gd name="T39" fmla="*/ 151 h 526"/>
                <a:gd name="T40" fmla="*/ 544 w 2429"/>
                <a:gd name="T41" fmla="*/ 271 h 526"/>
                <a:gd name="T42" fmla="*/ 249 w 2429"/>
                <a:gd name="T43" fmla="*/ 364 h 526"/>
                <a:gd name="T44" fmla="*/ 0 w 2429"/>
                <a:gd name="T45" fmla="*/ 344 h 526"/>
                <a:gd name="T46" fmla="*/ 0 w 2429"/>
                <a:gd name="T47" fmla="*/ 344 h 52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29"/>
                <a:gd name="T73" fmla="*/ 0 h 526"/>
                <a:gd name="T74" fmla="*/ 2429 w 2429"/>
                <a:gd name="T75" fmla="*/ 526 h 52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29" h="526">
                  <a:moveTo>
                    <a:pt x="0" y="344"/>
                  </a:moveTo>
                  <a:lnTo>
                    <a:pt x="282" y="292"/>
                  </a:lnTo>
                  <a:lnTo>
                    <a:pt x="621" y="151"/>
                  </a:lnTo>
                  <a:lnTo>
                    <a:pt x="865" y="37"/>
                  </a:lnTo>
                  <a:lnTo>
                    <a:pt x="1032" y="0"/>
                  </a:lnTo>
                  <a:lnTo>
                    <a:pt x="1148" y="89"/>
                  </a:lnTo>
                  <a:lnTo>
                    <a:pt x="1333" y="63"/>
                  </a:lnTo>
                  <a:lnTo>
                    <a:pt x="1564" y="0"/>
                  </a:lnTo>
                  <a:lnTo>
                    <a:pt x="1795" y="125"/>
                  </a:lnTo>
                  <a:lnTo>
                    <a:pt x="1993" y="287"/>
                  </a:lnTo>
                  <a:lnTo>
                    <a:pt x="2263" y="474"/>
                  </a:lnTo>
                  <a:lnTo>
                    <a:pt x="2429" y="526"/>
                  </a:lnTo>
                  <a:lnTo>
                    <a:pt x="2051" y="469"/>
                  </a:lnTo>
                  <a:lnTo>
                    <a:pt x="1834" y="266"/>
                  </a:lnTo>
                  <a:lnTo>
                    <a:pt x="1506" y="104"/>
                  </a:lnTo>
                  <a:lnTo>
                    <a:pt x="1365" y="187"/>
                  </a:lnTo>
                  <a:lnTo>
                    <a:pt x="1134" y="193"/>
                  </a:lnTo>
                  <a:lnTo>
                    <a:pt x="1032" y="79"/>
                  </a:lnTo>
                  <a:lnTo>
                    <a:pt x="878" y="94"/>
                  </a:lnTo>
                  <a:lnTo>
                    <a:pt x="737" y="151"/>
                  </a:lnTo>
                  <a:lnTo>
                    <a:pt x="544" y="271"/>
                  </a:lnTo>
                  <a:lnTo>
                    <a:pt x="249" y="364"/>
                  </a:lnTo>
                  <a:lnTo>
                    <a:pt x="0" y="3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74"/>
            <p:cNvSpPr>
              <a:spLocks/>
            </p:cNvSpPr>
            <p:nvPr/>
          </p:nvSpPr>
          <p:spPr bwMode="auto">
            <a:xfrm>
              <a:off x="3509" y="3423"/>
              <a:ext cx="1610" cy="220"/>
            </a:xfrm>
            <a:custGeom>
              <a:avLst/>
              <a:gdLst>
                <a:gd name="T0" fmla="*/ 0 w 1910"/>
                <a:gd name="T1" fmla="*/ 162 h 334"/>
                <a:gd name="T2" fmla="*/ 262 w 1910"/>
                <a:gd name="T3" fmla="*/ 105 h 334"/>
                <a:gd name="T4" fmla="*/ 595 w 1910"/>
                <a:gd name="T5" fmla="*/ 27 h 334"/>
                <a:gd name="T6" fmla="*/ 795 w 1910"/>
                <a:gd name="T7" fmla="*/ 99 h 334"/>
                <a:gd name="T8" fmla="*/ 1032 w 1910"/>
                <a:gd name="T9" fmla="*/ 79 h 334"/>
                <a:gd name="T10" fmla="*/ 1186 w 1910"/>
                <a:gd name="T11" fmla="*/ 0 h 334"/>
                <a:gd name="T12" fmla="*/ 1352 w 1910"/>
                <a:gd name="T13" fmla="*/ 63 h 334"/>
                <a:gd name="T14" fmla="*/ 1467 w 1910"/>
                <a:gd name="T15" fmla="*/ 204 h 334"/>
                <a:gd name="T16" fmla="*/ 1679 w 1910"/>
                <a:gd name="T17" fmla="*/ 271 h 334"/>
                <a:gd name="T18" fmla="*/ 1910 w 1910"/>
                <a:gd name="T19" fmla="*/ 312 h 334"/>
                <a:gd name="T20" fmla="*/ 1660 w 1910"/>
                <a:gd name="T21" fmla="*/ 334 h 334"/>
                <a:gd name="T22" fmla="*/ 1506 w 1910"/>
                <a:gd name="T23" fmla="*/ 307 h 334"/>
                <a:gd name="T24" fmla="*/ 1269 w 1910"/>
                <a:gd name="T25" fmla="*/ 146 h 334"/>
                <a:gd name="T26" fmla="*/ 1141 w 1910"/>
                <a:gd name="T27" fmla="*/ 141 h 334"/>
                <a:gd name="T28" fmla="*/ 1019 w 1910"/>
                <a:gd name="T29" fmla="*/ 193 h 334"/>
                <a:gd name="T30" fmla="*/ 795 w 1910"/>
                <a:gd name="T31" fmla="*/ 182 h 334"/>
                <a:gd name="T32" fmla="*/ 538 w 1910"/>
                <a:gd name="T33" fmla="*/ 115 h 334"/>
                <a:gd name="T34" fmla="*/ 276 w 1910"/>
                <a:gd name="T35" fmla="*/ 172 h 334"/>
                <a:gd name="T36" fmla="*/ 0 w 1910"/>
                <a:gd name="T37" fmla="*/ 162 h 334"/>
                <a:gd name="T38" fmla="*/ 0 w 1910"/>
                <a:gd name="T39" fmla="*/ 162 h 3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10"/>
                <a:gd name="T61" fmla="*/ 0 h 334"/>
                <a:gd name="T62" fmla="*/ 1910 w 1910"/>
                <a:gd name="T63" fmla="*/ 334 h 3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10" h="334">
                  <a:moveTo>
                    <a:pt x="0" y="162"/>
                  </a:moveTo>
                  <a:lnTo>
                    <a:pt x="262" y="105"/>
                  </a:lnTo>
                  <a:lnTo>
                    <a:pt x="595" y="27"/>
                  </a:lnTo>
                  <a:lnTo>
                    <a:pt x="795" y="99"/>
                  </a:lnTo>
                  <a:lnTo>
                    <a:pt x="1032" y="79"/>
                  </a:lnTo>
                  <a:lnTo>
                    <a:pt x="1186" y="0"/>
                  </a:lnTo>
                  <a:lnTo>
                    <a:pt x="1352" y="63"/>
                  </a:lnTo>
                  <a:lnTo>
                    <a:pt x="1467" y="204"/>
                  </a:lnTo>
                  <a:lnTo>
                    <a:pt x="1679" y="271"/>
                  </a:lnTo>
                  <a:lnTo>
                    <a:pt x="1910" y="312"/>
                  </a:lnTo>
                  <a:lnTo>
                    <a:pt x="1660" y="334"/>
                  </a:lnTo>
                  <a:lnTo>
                    <a:pt x="1506" y="307"/>
                  </a:lnTo>
                  <a:lnTo>
                    <a:pt x="1269" y="146"/>
                  </a:lnTo>
                  <a:lnTo>
                    <a:pt x="1141" y="141"/>
                  </a:lnTo>
                  <a:lnTo>
                    <a:pt x="1019" y="193"/>
                  </a:lnTo>
                  <a:lnTo>
                    <a:pt x="795" y="182"/>
                  </a:lnTo>
                  <a:lnTo>
                    <a:pt x="538" y="115"/>
                  </a:lnTo>
                  <a:lnTo>
                    <a:pt x="276" y="17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75"/>
            <p:cNvSpPr>
              <a:spLocks/>
            </p:cNvSpPr>
            <p:nvPr/>
          </p:nvSpPr>
          <p:spPr bwMode="auto">
            <a:xfrm>
              <a:off x="3493" y="3619"/>
              <a:ext cx="1503" cy="235"/>
            </a:xfrm>
            <a:custGeom>
              <a:avLst/>
              <a:gdLst>
                <a:gd name="T0" fmla="*/ 0 w 1782"/>
                <a:gd name="T1" fmla="*/ 0 h 359"/>
                <a:gd name="T2" fmla="*/ 621 w 1782"/>
                <a:gd name="T3" fmla="*/ 224 h 359"/>
                <a:gd name="T4" fmla="*/ 1012 w 1782"/>
                <a:gd name="T5" fmla="*/ 275 h 359"/>
                <a:gd name="T6" fmla="*/ 1371 w 1782"/>
                <a:gd name="T7" fmla="*/ 250 h 359"/>
                <a:gd name="T8" fmla="*/ 1576 w 1782"/>
                <a:gd name="T9" fmla="*/ 167 h 359"/>
                <a:gd name="T10" fmla="*/ 1782 w 1782"/>
                <a:gd name="T11" fmla="*/ 167 h 359"/>
                <a:gd name="T12" fmla="*/ 1544 w 1782"/>
                <a:gd name="T13" fmla="*/ 239 h 359"/>
                <a:gd name="T14" fmla="*/ 1294 w 1782"/>
                <a:gd name="T15" fmla="*/ 359 h 359"/>
                <a:gd name="T16" fmla="*/ 929 w 1782"/>
                <a:gd name="T17" fmla="*/ 359 h 359"/>
                <a:gd name="T18" fmla="*/ 602 w 1782"/>
                <a:gd name="T19" fmla="*/ 312 h 359"/>
                <a:gd name="T20" fmla="*/ 346 w 1782"/>
                <a:gd name="T21" fmla="*/ 162 h 359"/>
                <a:gd name="T22" fmla="*/ 121 w 1782"/>
                <a:gd name="T23" fmla="*/ 130 h 359"/>
                <a:gd name="T24" fmla="*/ 0 w 1782"/>
                <a:gd name="T25" fmla="*/ 0 h 359"/>
                <a:gd name="T26" fmla="*/ 0 w 1782"/>
                <a:gd name="T27" fmla="*/ 0 h 3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82"/>
                <a:gd name="T43" fmla="*/ 0 h 359"/>
                <a:gd name="T44" fmla="*/ 1782 w 1782"/>
                <a:gd name="T45" fmla="*/ 359 h 3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82" h="359">
                  <a:moveTo>
                    <a:pt x="0" y="0"/>
                  </a:moveTo>
                  <a:lnTo>
                    <a:pt x="621" y="224"/>
                  </a:lnTo>
                  <a:lnTo>
                    <a:pt x="1012" y="275"/>
                  </a:lnTo>
                  <a:lnTo>
                    <a:pt x="1371" y="250"/>
                  </a:lnTo>
                  <a:lnTo>
                    <a:pt x="1576" y="167"/>
                  </a:lnTo>
                  <a:lnTo>
                    <a:pt x="1782" y="167"/>
                  </a:lnTo>
                  <a:lnTo>
                    <a:pt x="1544" y="239"/>
                  </a:lnTo>
                  <a:lnTo>
                    <a:pt x="1294" y="359"/>
                  </a:lnTo>
                  <a:lnTo>
                    <a:pt x="929" y="359"/>
                  </a:lnTo>
                  <a:lnTo>
                    <a:pt x="602" y="312"/>
                  </a:lnTo>
                  <a:lnTo>
                    <a:pt x="346" y="162"/>
                  </a:lnTo>
                  <a:lnTo>
                    <a:pt x="121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76"/>
            <p:cNvSpPr>
              <a:spLocks/>
            </p:cNvSpPr>
            <p:nvPr/>
          </p:nvSpPr>
          <p:spPr bwMode="auto">
            <a:xfrm>
              <a:off x="3238" y="3560"/>
              <a:ext cx="2026" cy="459"/>
            </a:xfrm>
            <a:custGeom>
              <a:avLst/>
              <a:gdLst>
                <a:gd name="T0" fmla="*/ 0 w 2405"/>
                <a:gd name="T1" fmla="*/ 176 h 697"/>
                <a:gd name="T2" fmla="*/ 334 w 2405"/>
                <a:gd name="T3" fmla="*/ 405 h 697"/>
                <a:gd name="T4" fmla="*/ 546 w 2405"/>
                <a:gd name="T5" fmla="*/ 587 h 697"/>
                <a:gd name="T6" fmla="*/ 1014 w 2405"/>
                <a:gd name="T7" fmla="*/ 675 h 697"/>
                <a:gd name="T8" fmla="*/ 1565 w 2405"/>
                <a:gd name="T9" fmla="*/ 697 h 697"/>
                <a:gd name="T10" fmla="*/ 1925 w 2405"/>
                <a:gd name="T11" fmla="*/ 550 h 697"/>
                <a:gd name="T12" fmla="*/ 2244 w 2405"/>
                <a:gd name="T13" fmla="*/ 301 h 697"/>
                <a:gd name="T14" fmla="*/ 2405 w 2405"/>
                <a:gd name="T15" fmla="*/ 150 h 697"/>
                <a:gd name="T16" fmla="*/ 2213 w 2405"/>
                <a:gd name="T17" fmla="*/ 213 h 697"/>
                <a:gd name="T18" fmla="*/ 2104 w 2405"/>
                <a:gd name="T19" fmla="*/ 353 h 697"/>
                <a:gd name="T20" fmla="*/ 1861 w 2405"/>
                <a:gd name="T21" fmla="*/ 530 h 697"/>
                <a:gd name="T22" fmla="*/ 1552 w 2405"/>
                <a:gd name="T23" fmla="*/ 567 h 697"/>
                <a:gd name="T24" fmla="*/ 1341 w 2405"/>
                <a:gd name="T25" fmla="*/ 618 h 697"/>
                <a:gd name="T26" fmla="*/ 1008 w 2405"/>
                <a:gd name="T27" fmla="*/ 567 h 697"/>
                <a:gd name="T28" fmla="*/ 719 w 2405"/>
                <a:gd name="T29" fmla="*/ 572 h 697"/>
                <a:gd name="T30" fmla="*/ 559 w 2405"/>
                <a:gd name="T31" fmla="*/ 452 h 697"/>
                <a:gd name="T32" fmla="*/ 404 w 2405"/>
                <a:gd name="T33" fmla="*/ 317 h 697"/>
                <a:gd name="T34" fmla="*/ 103 w 2405"/>
                <a:gd name="T35" fmla="*/ 140 h 697"/>
                <a:gd name="T36" fmla="*/ 27 w 2405"/>
                <a:gd name="T37" fmla="*/ 0 h 697"/>
                <a:gd name="T38" fmla="*/ 0 w 2405"/>
                <a:gd name="T39" fmla="*/ 176 h 697"/>
                <a:gd name="T40" fmla="*/ 0 w 2405"/>
                <a:gd name="T41" fmla="*/ 176 h 69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05"/>
                <a:gd name="T64" fmla="*/ 0 h 697"/>
                <a:gd name="T65" fmla="*/ 2405 w 2405"/>
                <a:gd name="T66" fmla="*/ 697 h 69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05" h="697">
                  <a:moveTo>
                    <a:pt x="0" y="176"/>
                  </a:moveTo>
                  <a:lnTo>
                    <a:pt x="334" y="405"/>
                  </a:lnTo>
                  <a:lnTo>
                    <a:pt x="546" y="587"/>
                  </a:lnTo>
                  <a:lnTo>
                    <a:pt x="1014" y="675"/>
                  </a:lnTo>
                  <a:lnTo>
                    <a:pt x="1565" y="697"/>
                  </a:lnTo>
                  <a:lnTo>
                    <a:pt x="1925" y="550"/>
                  </a:lnTo>
                  <a:lnTo>
                    <a:pt x="2244" y="301"/>
                  </a:lnTo>
                  <a:lnTo>
                    <a:pt x="2405" y="150"/>
                  </a:lnTo>
                  <a:lnTo>
                    <a:pt x="2213" y="213"/>
                  </a:lnTo>
                  <a:lnTo>
                    <a:pt x="2104" y="353"/>
                  </a:lnTo>
                  <a:lnTo>
                    <a:pt x="1861" y="530"/>
                  </a:lnTo>
                  <a:lnTo>
                    <a:pt x="1552" y="567"/>
                  </a:lnTo>
                  <a:lnTo>
                    <a:pt x="1341" y="618"/>
                  </a:lnTo>
                  <a:lnTo>
                    <a:pt x="1008" y="567"/>
                  </a:lnTo>
                  <a:lnTo>
                    <a:pt x="719" y="572"/>
                  </a:lnTo>
                  <a:lnTo>
                    <a:pt x="559" y="452"/>
                  </a:lnTo>
                  <a:lnTo>
                    <a:pt x="404" y="317"/>
                  </a:lnTo>
                  <a:lnTo>
                    <a:pt x="103" y="140"/>
                  </a:lnTo>
                  <a:lnTo>
                    <a:pt x="27" y="0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129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Times New Roman</vt:lpstr>
      <vt:lpstr>Arial</vt:lpstr>
      <vt:lpstr>Calibri</vt:lpstr>
      <vt:lpstr>Verdana</vt:lpstr>
      <vt:lpstr>Default Design</vt:lpstr>
      <vt:lpstr>Bitmap Image</vt:lpstr>
      <vt:lpstr>Classroom Rules</vt:lpstr>
      <vt:lpstr>Slide 2</vt:lpstr>
    </vt:vector>
  </TitlesOfParts>
  <Company>Florida Mental Health Inst.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Tips</dc:title>
  <dc:creator>DELLPC2003</dc:creator>
  <cp:lastModifiedBy>ralee</cp:lastModifiedBy>
  <cp:revision>30</cp:revision>
  <dcterms:created xsi:type="dcterms:W3CDTF">2004-08-31T14:48:40Z</dcterms:created>
  <dcterms:modified xsi:type="dcterms:W3CDTF">2010-09-30T17:38:58Z</dcterms:modified>
</cp:coreProperties>
</file>