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7"/>
  </p:notesMasterIdLst>
  <p:sldIdLst>
    <p:sldId id="394" r:id="rId2"/>
    <p:sldId id="417" r:id="rId3"/>
    <p:sldId id="418" r:id="rId4"/>
    <p:sldId id="405" r:id="rId5"/>
    <p:sldId id="397" r:id="rId6"/>
    <p:sldId id="412" r:id="rId7"/>
    <p:sldId id="409" r:id="rId8"/>
    <p:sldId id="410" r:id="rId9"/>
    <p:sldId id="406" r:id="rId10"/>
    <p:sldId id="416" r:id="rId11"/>
    <p:sldId id="1129" r:id="rId12"/>
    <p:sldId id="1136" r:id="rId13"/>
    <p:sldId id="1134" r:id="rId14"/>
    <p:sldId id="1135" r:id="rId15"/>
    <p:sldId id="1141" r:id="rId16"/>
    <p:sldId id="1132" r:id="rId17"/>
    <p:sldId id="413" r:id="rId18"/>
    <p:sldId id="414" r:id="rId19"/>
    <p:sldId id="1127" r:id="rId20"/>
    <p:sldId id="415" r:id="rId21"/>
    <p:sldId id="403" r:id="rId22"/>
    <p:sldId id="395" r:id="rId23"/>
    <p:sldId id="1138" r:id="rId24"/>
    <p:sldId id="1139" r:id="rId25"/>
    <p:sldId id="1140" r:id="rId26"/>
  </p:sldIdLst>
  <p:sldSz cx="12192000" cy="6858000"/>
  <p:notesSz cx="6858000" cy="20478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Leigh Ashley" initials="LA" lastIdx="2" clrIdx="6">
    <p:extLst>
      <p:ext uri="{19B8F6BF-5375-455C-9EA6-DF929625EA0E}">
        <p15:presenceInfo xmlns:p15="http://schemas.microsoft.com/office/powerpoint/2012/main" userId="HNjx9tJJ05WU/+9CzzioBCjZzSYRG9PewDx6ouVq4+8=" providerId="None"/>
      </p:ext>
    </p:extLst>
  </p:cmAuthor>
  <p:cmAuthor id="1" name="Winneker, Anna" initials="WA" lastIdx="35" clrIdx="0">
    <p:extLst>
      <p:ext uri="{19B8F6BF-5375-455C-9EA6-DF929625EA0E}">
        <p15:presenceInfo xmlns:p15="http://schemas.microsoft.com/office/powerpoint/2012/main" userId="S-1-5-21-150927795-2069884688-1238954376-19714" providerId="AD"/>
      </p:ext>
    </p:extLst>
  </p:cmAuthor>
  <p:cmAuthor id="2" name="von der Embse, Meghan" initials="vdEM" lastIdx="15" clrIdx="1">
    <p:extLst>
      <p:ext uri="{19B8F6BF-5375-455C-9EA6-DF929625EA0E}">
        <p15:presenceInfo xmlns:p15="http://schemas.microsoft.com/office/powerpoint/2012/main" userId="S-1-5-21-150927795-2069884688-1238954376-642320" providerId="AD"/>
      </p:ext>
    </p:extLst>
  </p:cmAuthor>
  <p:cmAuthor id="3" name="Nemec, Ashley Carolyn" initials="NAC" lastIdx="1" clrIdx="2">
    <p:extLst>
      <p:ext uri="{19B8F6BF-5375-455C-9EA6-DF929625EA0E}">
        <p15:presenceInfo xmlns:p15="http://schemas.microsoft.com/office/powerpoint/2012/main" userId="S::ashley.c.nemec@vanderbilt.edu::53552ce6-817d-4677-b19a-090ddb46a7be" providerId="AD"/>
      </p:ext>
    </p:extLst>
  </p:cmAuthor>
  <p:cmAuthor id="4" name="Veguilla, Myrna" initials="VM" lastIdx="11" clrIdx="3">
    <p:extLst>
      <p:ext uri="{19B8F6BF-5375-455C-9EA6-DF929625EA0E}">
        <p15:presenceInfo xmlns:p15="http://schemas.microsoft.com/office/powerpoint/2012/main" userId="S::veguilla@usf.edu::137d272d-5e9a-4c69-ae10-e30f1592fcf2" providerId="AD"/>
      </p:ext>
    </p:extLst>
  </p:cmAuthor>
  <p:cmAuthor id="5" name="Ferro, Jolenea" initials="FJ" lastIdx="17" clrIdx="4">
    <p:extLst>
      <p:ext uri="{19B8F6BF-5375-455C-9EA6-DF929625EA0E}">
        <p15:presenceInfo xmlns:p15="http://schemas.microsoft.com/office/powerpoint/2012/main" userId="S::jbferro@usf.edu::82b6bb05-208e-4e3e-b9e6-4f15d60c8e93" providerId="AD"/>
      </p:ext>
    </p:extLst>
  </p:cmAuthor>
  <p:cmAuthor id="6" name="Perez-Binder, Denise" initials="PD" lastIdx="10" clrIdx="5">
    <p:extLst>
      <p:ext uri="{19B8F6BF-5375-455C-9EA6-DF929625EA0E}">
        <p15:presenceInfo xmlns:p15="http://schemas.microsoft.com/office/powerpoint/2012/main" userId="S-1-5-21-150927795-2069884688-1238954376-288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3D6CE8-9A37-4A0D-8D60-0411EA65962D}" v="14" dt="2020-08-11T14:32:21.2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18" autoAdjust="0"/>
    <p:restoredTop sz="64449" autoAdjust="0"/>
  </p:normalViewPr>
  <p:slideViewPr>
    <p:cSldViewPr snapToGrid="0">
      <p:cViewPr varScale="1">
        <p:scale>
          <a:sx n="73" d="100"/>
          <a:sy n="73" d="100"/>
        </p:scale>
        <p:origin x="1125" y="45"/>
      </p:cViewPr>
      <p:guideLst>
        <p:guide orient="horz" pos="2160"/>
        <p:guide pos="3840"/>
      </p:guideLst>
    </p:cSldViewPr>
  </p:slideViewPr>
  <p:notesTextViewPr>
    <p:cViewPr>
      <p:scale>
        <a:sx n="1" d="1"/>
        <a:sy n="1" d="1"/>
      </p:scale>
      <p:origin x="0" y="0"/>
    </p:cViewPr>
  </p:notesTextViewPr>
  <p:sorterViewPr>
    <p:cViewPr>
      <p:scale>
        <a:sx n="130" d="100"/>
        <a:sy n="130" d="100"/>
      </p:scale>
      <p:origin x="0" y="-461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igh Ashley" userId="HNjx9tJJ05WU/+9CzzioBCjZzSYRG9PewDx6ouVq4+8=" providerId="None" clId="Web-{D83D6CE8-9A37-4A0D-8D60-0411EA65962D}"/>
    <pc:docChg chg="modSld">
      <pc:chgData name="Leigh Ashley" userId="HNjx9tJJ05WU/+9CzzioBCjZzSYRG9PewDx6ouVq4+8=" providerId="None" clId="Web-{D83D6CE8-9A37-4A0D-8D60-0411EA65962D}" dt="2020-08-11T14:32:21.291" v="13"/>
      <pc:docMkLst>
        <pc:docMk/>
      </pc:docMkLst>
      <pc:sldChg chg="addCm">
        <pc:chgData name="Leigh Ashley" userId="HNjx9tJJ05WU/+9CzzioBCjZzSYRG9PewDx6ouVq4+8=" providerId="None" clId="Web-{D83D6CE8-9A37-4A0D-8D60-0411EA65962D}" dt="2020-08-11T14:15:15.781" v="12"/>
        <pc:sldMkLst>
          <pc:docMk/>
          <pc:sldMk cId="4143481008" sldId="412"/>
        </pc:sldMkLst>
      </pc:sldChg>
      <pc:sldChg chg="modSp">
        <pc:chgData name="Leigh Ashley" userId="HNjx9tJJ05WU/+9CzzioBCjZzSYRG9PewDx6ouVq4+8=" providerId="None" clId="Web-{D83D6CE8-9A37-4A0D-8D60-0411EA65962D}" dt="2020-08-11T14:03:18.558" v="10" actId="20577"/>
        <pc:sldMkLst>
          <pc:docMk/>
          <pc:sldMk cId="3886749079" sldId="413"/>
        </pc:sldMkLst>
        <pc:spChg chg="mod">
          <ac:chgData name="Leigh Ashley" userId="HNjx9tJJ05WU/+9CzzioBCjZzSYRG9PewDx6ouVq4+8=" providerId="None" clId="Web-{D83D6CE8-9A37-4A0D-8D60-0411EA65962D}" dt="2020-08-11T14:03:18.558" v="10" actId="20577"/>
          <ac:spMkLst>
            <pc:docMk/>
            <pc:sldMk cId="3886749079" sldId="413"/>
            <ac:spMk id="3" creationId="{F97E60E4-AC18-4F43-ACC2-D17F4839D1D5}"/>
          </ac:spMkLst>
        </pc:spChg>
      </pc:sldChg>
      <pc:sldChg chg="addCm">
        <pc:chgData name="Leigh Ashley" userId="HNjx9tJJ05WU/+9CzzioBCjZzSYRG9PewDx6ouVq4+8=" providerId="None" clId="Web-{D83D6CE8-9A37-4A0D-8D60-0411EA65962D}" dt="2020-08-11T14:32:21.291" v="13"/>
        <pc:sldMkLst>
          <pc:docMk/>
          <pc:sldMk cId="2745990877" sldId="414"/>
        </pc:sldMkLst>
      </pc:sldChg>
      <pc:sldChg chg="modSp">
        <pc:chgData name="Leigh Ashley" userId="HNjx9tJJ05WU/+9CzzioBCjZzSYRG9PewDx6ouVq4+8=" providerId="None" clId="Web-{D83D6CE8-9A37-4A0D-8D60-0411EA65962D}" dt="2020-08-11T13:51:32.789" v="2" actId="20577"/>
        <pc:sldMkLst>
          <pc:docMk/>
          <pc:sldMk cId="547513148" sldId="416"/>
        </pc:sldMkLst>
        <pc:spChg chg="mod">
          <ac:chgData name="Leigh Ashley" userId="HNjx9tJJ05WU/+9CzzioBCjZzSYRG9PewDx6ouVq4+8=" providerId="None" clId="Web-{D83D6CE8-9A37-4A0D-8D60-0411EA65962D}" dt="2020-08-11T13:51:32.789" v="2" actId="20577"/>
          <ac:spMkLst>
            <pc:docMk/>
            <pc:sldMk cId="547513148" sldId="416"/>
            <ac:spMk id="6"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[NCPMI_BIR_v2_DEMO_01-2020.xlsm]Classroom Summary!T_Sum_1</c:name>
    <c:fmtId val="-1"/>
  </c:pivotSource>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Total # of Incidents by Month</a:t>
            </a:r>
          </a:p>
        </c:rich>
      </c:tx>
      <c:layout/>
      <c:overlay val="0"/>
      <c:spPr>
        <a:noFill/>
        <a:ln>
          <a:noFill/>
        </a:ln>
        <a:effectLst/>
      </c:spPr>
    </c:title>
    <c:autoTitleDeleted val="0"/>
    <c:pivotFmts>
      <c:pivotFmt>
        <c:idx val="0"/>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6350" cap="flat" cmpd="sng" algn="ctr">
            <a:solidFill>
              <a:schemeClr val="accent2"/>
            </a:solidFill>
            <a:prstDash val="solid"/>
            <a:miter lim="800000"/>
          </a:ln>
          <a:effectLst/>
        </c:spPr>
        <c:marker>
          <c:symbol val="none"/>
        </c:marker>
      </c:pivotFmt>
      <c:pivotFmt>
        <c:idx val="1"/>
        <c:spPr>
          <a:solidFill>
            <a:schemeClr val="accent1"/>
          </a:solidFill>
          <a:ln>
            <a:noFill/>
          </a:ln>
          <a:effectLst/>
        </c:spPr>
        <c:marker>
          <c:symbol val="none"/>
        </c:marker>
      </c:pivotFmt>
      <c:pivotFmt>
        <c:idx val="2"/>
        <c:marker>
          <c:symbol val="none"/>
        </c:marker>
      </c:pivotFmt>
      <c:pivotFmt>
        <c:idx val="3"/>
        <c:marker>
          <c:symbol val="none"/>
        </c:marker>
      </c:pivotFmt>
      <c:pivotFmt>
        <c:idx val="4"/>
        <c:marker>
          <c:symbol val="none"/>
        </c:marker>
      </c:pivotFmt>
      <c:pivotFmt>
        <c:idx val="5"/>
        <c:spPr>
          <a:solidFill>
            <a:srgbClr val="00B050"/>
          </a:solidFill>
          <a:ln>
            <a:solidFill>
              <a:srgbClr val="00B050"/>
            </a:solidFill>
          </a:ln>
        </c:spPr>
        <c:marker>
          <c:symbol val="none"/>
        </c:marker>
      </c:pivotFmt>
      <c:pivotFmt>
        <c:idx val="6"/>
        <c:spPr>
          <a:solidFill>
            <a:srgbClr val="00B050"/>
          </a:solidFill>
          <a:ln>
            <a:solidFill>
              <a:srgbClr val="00B050"/>
            </a:solidFill>
          </a:ln>
        </c:spPr>
        <c:marker>
          <c:symbol val="none"/>
        </c:marker>
      </c:pivotFmt>
      <c:pivotFmt>
        <c:idx val="7"/>
        <c:spPr>
          <a:solidFill>
            <a:srgbClr val="00B050"/>
          </a:solidFill>
          <a:ln>
            <a:solidFill>
              <a:srgbClr val="00B050"/>
            </a:solidFill>
          </a:ln>
        </c:spPr>
        <c:marker>
          <c:symbol val="none"/>
        </c:marker>
      </c:pivotFmt>
    </c:pivotFmts>
    <c:plotArea>
      <c:layout>
        <c:manualLayout>
          <c:layoutTarget val="inner"/>
          <c:xMode val="edge"/>
          <c:yMode val="edge"/>
          <c:x val="2.4729483968916489E-2"/>
          <c:y val="0.10714105376203713"/>
          <c:w val="0.95471622382046228"/>
          <c:h val="0.84859483205598252"/>
        </c:manualLayout>
      </c:layout>
      <c:barChart>
        <c:barDir val="col"/>
        <c:grouping val="clustered"/>
        <c:varyColors val="0"/>
        <c:ser>
          <c:idx val="0"/>
          <c:order val="0"/>
          <c:tx>
            <c:strRef>
              <c:f>'Classroom Summary'!$F$3</c:f>
              <c:strCache>
                <c:ptCount val="1"/>
                <c:pt idx="0">
                  <c:v>Total</c:v>
                </c:pt>
              </c:strCache>
            </c:strRef>
          </c:tx>
          <c:spPr>
            <a:solidFill>
              <a:srgbClr val="00B050"/>
            </a:solidFill>
            <a:ln>
              <a:solidFill>
                <a:srgbClr val="00B050"/>
              </a:solidFill>
            </a:ln>
          </c:spPr>
          <c:invertIfNegative val="0"/>
          <c:cat>
            <c:strRef>
              <c:f>'Classroom Summary'!$E$4:$E$15</c:f>
              <c:strCache>
                <c:ptCount val="11"/>
                <c:pt idx="0">
                  <c:v>(blank)</c:v>
                </c:pt>
                <c:pt idx="1">
                  <c:v>September</c:v>
                </c:pt>
                <c:pt idx="2">
                  <c:v>October</c:v>
                </c:pt>
                <c:pt idx="3">
                  <c:v>November</c:v>
                </c:pt>
                <c:pt idx="4">
                  <c:v>December</c:v>
                </c:pt>
                <c:pt idx="5">
                  <c:v>January</c:v>
                </c:pt>
                <c:pt idx="6">
                  <c:v>February</c:v>
                </c:pt>
                <c:pt idx="7">
                  <c:v>March</c:v>
                </c:pt>
                <c:pt idx="8">
                  <c:v>April</c:v>
                </c:pt>
                <c:pt idx="9">
                  <c:v>May</c:v>
                </c:pt>
                <c:pt idx="10">
                  <c:v>June</c:v>
                </c:pt>
              </c:strCache>
            </c:strRef>
          </c:cat>
          <c:val>
            <c:numRef>
              <c:f>'Classroom Summary'!$F$4:$F$15</c:f>
              <c:numCache>
                <c:formatCode>General</c:formatCode>
                <c:ptCount val="11"/>
                <c:pt idx="1">
                  <c:v>1</c:v>
                </c:pt>
                <c:pt idx="2">
                  <c:v>35</c:v>
                </c:pt>
                <c:pt idx="3">
                  <c:v>6</c:v>
                </c:pt>
                <c:pt idx="5">
                  <c:v>8</c:v>
                </c:pt>
                <c:pt idx="6">
                  <c:v>63</c:v>
                </c:pt>
                <c:pt idx="7">
                  <c:v>27</c:v>
                </c:pt>
                <c:pt idx="8">
                  <c:v>12</c:v>
                </c:pt>
              </c:numCache>
            </c:numRef>
          </c:val>
          <c:extLst>
            <c:ext xmlns:c16="http://schemas.microsoft.com/office/drawing/2014/chart" uri="{C3380CC4-5D6E-409C-BE32-E72D297353CC}">
              <c16:uniqueId val="{00000000-205C-49FB-9233-BD5ACFEB4FEB}"/>
            </c:ext>
          </c:extLst>
        </c:ser>
        <c:dLbls>
          <c:showLegendKey val="0"/>
          <c:showVal val="0"/>
          <c:showCatName val="0"/>
          <c:showSerName val="0"/>
          <c:showPercent val="0"/>
          <c:showBubbleSize val="0"/>
        </c:dLbls>
        <c:gapWidth val="219"/>
        <c:overlap val="-27"/>
        <c:axId val="521409136"/>
        <c:axId val="521409528"/>
      </c:barChart>
      <c:catAx>
        <c:axId val="521409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521409528"/>
        <c:crosses val="autoZero"/>
        <c:auto val="1"/>
        <c:lblAlgn val="ctr"/>
        <c:lblOffset val="100"/>
        <c:noMultiLvlLbl val="0"/>
      </c:catAx>
      <c:valAx>
        <c:axId val="521409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521409136"/>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1">
    <c:autoUpdate val="0"/>
  </c:externalData>
  <c:extLst>
    <c:ext xmlns:c14="http://schemas.microsoft.com/office/drawing/2007/8/2/chart" uri="{781A3756-C4B2-4CAC-9D66-4F8BD8637D16}">
      <c14:pivotOptions>
        <c14:dropZoneFilter val="1"/>
        <c14:dropZoneCategories val="1"/>
        <c14:dropZoneData val="1"/>
      </c14:pivotOptions>
    </c:ext>
  </c:extLst>
</c:chartSpace>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6164C3-F737-4CD1-BD66-902F3915B344}" type="doc">
      <dgm:prSet loTypeId="urn:microsoft.com/office/officeart/2005/8/layout/vList2" loCatId="list" qsTypeId="urn:microsoft.com/office/officeart/2005/8/quickstyle/simple1" qsCatId="simple" csTypeId="urn:microsoft.com/office/officeart/2018/5/colors/Iconchunking_neutralbg_colorful1" csCatId="colorful" phldr="1"/>
      <dgm:spPr/>
      <dgm:t>
        <a:bodyPr/>
        <a:lstStyle/>
        <a:p>
          <a:endParaRPr lang="en-US"/>
        </a:p>
      </dgm:t>
    </dgm:pt>
    <dgm:pt modelId="{E9F274B5-242A-468D-979B-5EC22CAB45FC}">
      <dgm:prSet/>
      <dgm:spPr/>
      <dgm:t>
        <a:bodyPr/>
        <a:lstStyle/>
        <a:p>
          <a:r>
            <a:rPr lang="en-US" dirty="0"/>
            <a:t>Introduction to the BIR</a:t>
          </a:r>
          <a:endParaRPr lang="en-US" dirty="0">
            <a:solidFill>
              <a:srgbClr val="FF0000"/>
            </a:solidFill>
          </a:endParaRPr>
        </a:p>
      </dgm:t>
    </dgm:pt>
    <dgm:pt modelId="{E682CF16-9273-41C9-AB68-9092DADC543A}" type="parTrans" cxnId="{99ABDC05-DF82-4A8B-8175-17F5E71DF6C3}">
      <dgm:prSet/>
      <dgm:spPr/>
      <dgm:t>
        <a:bodyPr/>
        <a:lstStyle/>
        <a:p>
          <a:endParaRPr lang="en-US"/>
        </a:p>
      </dgm:t>
    </dgm:pt>
    <dgm:pt modelId="{2C0A764B-7E37-4A5C-8957-79E86C6114A8}" type="sibTrans" cxnId="{99ABDC05-DF82-4A8B-8175-17F5E71DF6C3}">
      <dgm:prSet/>
      <dgm:spPr/>
      <dgm:t>
        <a:bodyPr/>
        <a:lstStyle/>
        <a:p>
          <a:endParaRPr lang="en-US"/>
        </a:p>
      </dgm:t>
    </dgm:pt>
    <dgm:pt modelId="{C53492EF-C099-466C-A1BF-44E189BB26FB}">
      <dgm:prSet/>
      <dgm:spPr/>
      <dgm:t>
        <a:bodyPr/>
        <a:lstStyle/>
        <a:p>
          <a:r>
            <a:rPr lang="en-US" dirty="0"/>
            <a:t>Why Use BIRs?</a:t>
          </a:r>
        </a:p>
      </dgm:t>
    </dgm:pt>
    <dgm:pt modelId="{F9F5E21D-AF7E-4F67-90E5-55CC0DB0A020}" type="parTrans" cxnId="{F6BF6BFD-5AFC-4A53-B8F3-AAB024C8F378}">
      <dgm:prSet/>
      <dgm:spPr/>
      <dgm:t>
        <a:bodyPr/>
        <a:lstStyle/>
        <a:p>
          <a:endParaRPr lang="en-US"/>
        </a:p>
      </dgm:t>
    </dgm:pt>
    <dgm:pt modelId="{E02890D9-B228-44FC-85B8-1DFEB5D08443}" type="sibTrans" cxnId="{F6BF6BFD-5AFC-4A53-B8F3-AAB024C8F378}">
      <dgm:prSet/>
      <dgm:spPr/>
      <dgm:t>
        <a:bodyPr/>
        <a:lstStyle/>
        <a:p>
          <a:endParaRPr lang="en-US"/>
        </a:p>
      </dgm:t>
    </dgm:pt>
    <dgm:pt modelId="{8C303BB0-FAD1-48F5-A844-49AD4FCF8442}">
      <dgm:prSet/>
      <dgm:spPr/>
      <dgm:t>
        <a:bodyPr/>
        <a:lstStyle/>
        <a:p>
          <a:r>
            <a:rPr lang="en-US" dirty="0"/>
            <a:t>Using data to make decisions</a:t>
          </a:r>
        </a:p>
      </dgm:t>
    </dgm:pt>
    <dgm:pt modelId="{96CE3023-08A9-48AD-9924-846A8E9B9F8C}" type="parTrans" cxnId="{BDCE8D16-9AF9-4560-B3FA-2497B4A8C6B5}">
      <dgm:prSet/>
      <dgm:spPr/>
      <dgm:t>
        <a:bodyPr/>
        <a:lstStyle/>
        <a:p>
          <a:endParaRPr lang="en-US"/>
        </a:p>
      </dgm:t>
    </dgm:pt>
    <dgm:pt modelId="{1CC3A14C-F2AD-43BE-82BE-C1159E34802A}" type="sibTrans" cxnId="{BDCE8D16-9AF9-4560-B3FA-2497B4A8C6B5}">
      <dgm:prSet/>
      <dgm:spPr/>
      <dgm:t>
        <a:bodyPr/>
        <a:lstStyle/>
        <a:p>
          <a:endParaRPr lang="en-US"/>
        </a:p>
      </dgm:t>
    </dgm:pt>
    <dgm:pt modelId="{11214B40-8570-4C39-804D-B752D27C4C4C}">
      <dgm:prSet/>
      <dgm:spPr/>
      <dgm:t>
        <a:bodyPr/>
        <a:lstStyle/>
        <a:p>
          <a:r>
            <a:rPr lang="en-US" dirty="0"/>
            <a:t>Next steps with BIRs</a:t>
          </a:r>
          <a:endParaRPr lang="en-US" dirty="0">
            <a:solidFill>
              <a:srgbClr val="FF0000"/>
            </a:solidFill>
          </a:endParaRPr>
        </a:p>
      </dgm:t>
    </dgm:pt>
    <dgm:pt modelId="{EB272DF4-CA9E-4D1E-92E7-C34C23D26268}" type="parTrans" cxnId="{8B40EBB8-D568-48DB-8B1A-2EABDEFCB1EF}">
      <dgm:prSet/>
      <dgm:spPr/>
      <dgm:t>
        <a:bodyPr/>
        <a:lstStyle/>
        <a:p>
          <a:endParaRPr lang="en-US"/>
        </a:p>
      </dgm:t>
    </dgm:pt>
    <dgm:pt modelId="{A3435F8B-453E-428F-B799-1465BBEE1D6A}" type="sibTrans" cxnId="{8B40EBB8-D568-48DB-8B1A-2EABDEFCB1EF}">
      <dgm:prSet/>
      <dgm:spPr/>
      <dgm:t>
        <a:bodyPr/>
        <a:lstStyle/>
        <a:p>
          <a:endParaRPr lang="en-US"/>
        </a:p>
      </dgm:t>
    </dgm:pt>
    <dgm:pt modelId="{84F95E77-802A-4B5E-A6AB-8AABBA6826BD}" type="pres">
      <dgm:prSet presAssocID="{596164C3-F737-4CD1-BD66-902F3915B344}" presName="linear" presStyleCnt="0">
        <dgm:presLayoutVars>
          <dgm:animLvl val="lvl"/>
          <dgm:resizeHandles val="exact"/>
        </dgm:presLayoutVars>
      </dgm:prSet>
      <dgm:spPr/>
      <dgm:t>
        <a:bodyPr/>
        <a:lstStyle/>
        <a:p>
          <a:endParaRPr lang="en-US"/>
        </a:p>
      </dgm:t>
    </dgm:pt>
    <dgm:pt modelId="{FBF5C279-8C93-4279-A665-DA87566ABD82}" type="pres">
      <dgm:prSet presAssocID="{E9F274B5-242A-468D-979B-5EC22CAB45FC}" presName="parentText" presStyleLbl="node1" presStyleIdx="0" presStyleCnt="4">
        <dgm:presLayoutVars>
          <dgm:chMax val="0"/>
          <dgm:bulletEnabled val="1"/>
        </dgm:presLayoutVars>
      </dgm:prSet>
      <dgm:spPr/>
      <dgm:t>
        <a:bodyPr/>
        <a:lstStyle/>
        <a:p>
          <a:endParaRPr lang="en-US"/>
        </a:p>
      </dgm:t>
    </dgm:pt>
    <dgm:pt modelId="{19EA9572-FA87-494C-90FA-7597FAD465F6}" type="pres">
      <dgm:prSet presAssocID="{2C0A764B-7E37-4A5C-8957-79E86C6114A8}" presName="spacer" presStyleCnt="0"/>
      <dgm:spPr/>
    </dgm:pt>
    <dgm:pt modelId="{0A3C1B08-EC83-46C6-BE13-D98E09DB39DF}" type="pres">
      <dgm:prSet presAssocID="{C53492EF-C099-466C-A1BF-44E189BB26FB}" presName="parentText" presStyleLbl="node1" presStyleIdx="1" presStyleCnt="4">
        <dgm:presLayoutVars>
          <dgm:chMax val="0"/>
          <dgm:bulletEnabled val="1"/>
        </dgm:presLayoutVars>
      </dgm:prSet>
      <dgm:spPr/>
      <dgm:t>
        <a:bodyPr/>
        <a:lstStyle/>
        <a:p>
          <a:endParaRPr lang="en-US"/>
        </a:p>
      </dgm:t>
    </dgm:pt>
    <dgm:pt modelId="{EAB79EE1-4F8D-4733-AE8D-A4C273EA11FF}" type="pres">
      <dgm:prSet presAssocID="{E02890D9-B228-44FC-85B8-1DFEB5D08443}" presName="spacer" presStyleCnt="0"/>
      <dgm:spPr/>
    </dgm:pt>
    <dgm:pt modelId="{3C6B8356-5D1D-4384-9DB5-BD0757284C44}" type="pres">
      <dgm:prSet presAssocID="{8C303BB0-FAD1-48F5-A844-49AD4FCF8442}" presName="parentText" presStyleLbl="node1" presStyleIdx="2" presStyleCnt="4">
        <dgm:presLayoutVars>
          <dgm:chMax val="0"/>
          <dgm:bulletEnabled val="1"/>
        </dgm:presLayoutVars>
      </dgm:prSet>
      <dgm:spPr/>
      <dgm:t>
        <a:bodyPr/>
        <a:lstStyle/>
        <a:p>
          <a:endParaRPr lang="en-US"/>
        </a:p>
      </dgm:t>
    </dgm:pt>
    <dgm:pt modelId="{AADDAB37-8742-4890-B64E-CB70281B19C1}" type="pres">
      <dgm:prSet presAssocID="{1CC3A14C-F2AD-43BE-82BE-C1159E34802A}" presName="spacer" presStyleCnt="0"/>
      <dgm:spPr/>
    </dgm:pt>
    <dgm:pt modelId="{DAB13C69-FCD4-4064-81AB-CFE64F78B2F0}" type="pres">
      <dgm:prSet presAssocID="{11214B40-8570-4C39-804D-B752D27C4C4C}" presName="parentText" presStyleLbl="node1" presStyleIdx="3" presStyleCnt="4">
        <dgm:presLayoutVars>
          <dgm:chMax val="0"/>
          <dgm:bulletEnabled val="1"/>
        </dgm:presLayoutVars>
      </dgm:prSet>
      <dgm:spPr/>
      <dgm:t>
        <a:bodyPr/>
        <a:lstStyle/>
        <a:p>
          <a:endParaRPr lang="en-US"/>
        </a:p>
      </dgm:t>
    </dgm:pt>
  </dgm:ptLst>
  <dgm:cxnLst>
    <dgm:cxn modelId="{B136383D-83A0-4074-BEFA-5F82522BB412}" type="presOf" srcId="{596164C3-F737-4CD1-BD66-902F3915B344}" destId="{84F95E77-802A-4B5E-A6AB-8AABBA6826BD}" srcOrd="0" destOrd="0" presId="urn:microsoft.com/office/officeart/2005/8/layout/vList2"/>
    <dgm:cxn modelId="{99ABDC05-DF82-4A8B-8175-17F5E71DF6C3}" srcId="{596164C3-F737-4CD1-BD66-902F3915B344}" destId="{E9F274B5-242A-468D-979B-5EC22CAB45FC}" srcOrd="0" destOrd="0" parTransId="{E682CF16-9273-41C9-AB68-9092DADC543A}" sibTransId="{2C0A764B-7E37-4A5C-8957-79E86C6114A8}"/>
    <dgm:cxn modelId="{B6871C05-EF63-4370-B7AA-8CD89F027666}" type="presOf" srcId="{11214B40-8570-4C39-804D-B752D27C4C4C}" destId="{DAB13C69-FCD4-4064-81AB-CFE64F78B2F0}" srcOrd="0" destOrd="0" presId="urn:microsoft.com/office/officeart/2005/8/layout/vList2"/>
    <dgm:cxn modelId="{BDCE8D16-9AF9-4560-B3FA-2497B4A8C6B5}" srcId="{596164C3-F737-4CD1-BD66-902F3915B344}" destId="{8C303BB0-FAD1-48F5-A844-49AD4FCF8442}" srcOrd="2" destOrd="0" parTransId="{96CE3023-08A9-48AD-9924-846A8E9B9F8C}" sibTransId="{1CC3A14C-F2AD-43BE-82BE-C1159E34802A}"/>
    <dgm:cxn modelId="{E8A7B39E-9CEB-48D3-9BA2-6FFF4A98098D}" type="presOf" srcId="{8C303BB0-FAD1-48F5-A844-49AD4FCF8442}" destId="{3C6B8356-5D1D-4384-9DB5-BD0757284C44}" srcOrd="0" destOrd="0" presId="urn:microsoft.com/office/officeart/2005/8/layout/vList2"/>
    <dgm:cxn modelId="{F6BF6BFD-5AFC-4A53-B8F3-AAB024C8F378}" srcId="{596164C3-F737-4CD1-BD66-902F3915B344}" destId="{C53492EF-C099-466C-A1BF-44E189BB26FB}" srcOrd="1" destOrd="0" parTransId="{F9F5E21D-AF7E-4F67-90E5-55CC0DB0A020}" sibTransId="{E02890D9-B228-44FC-85B8-1DFEB5D08443}"/>
    <dgm:cxn modelId="{15916758-0625-4EAE-BA0E-199FEEB691B7}" type="presOf" srcId="{E9F274B5-242A-468D-979B-5EC22CAB45FC}" destId="{FBF5C279-8C93-4279-A665-DA87566ABD82}" srcOrd="0" destOrd="0" presId="urn:microsoft.com/office/officeart/2005/8/layout/vList2"/>
    <dgm:cxn modelId="{8B40EBB8-D568-48DB-8B1A-2EABDEFCB1EF}" srcId="{596164C3-F737-4CD1-BD66-902F3915B344}" destId="{11214B40-8570-4C39-804D-B752D27C4C4C}" srcOrd="3" destOrd="0" parTransId="{EB272DF4-CA9E-4D1E-92E7-C34C23D26268}" sibTransId="{A3435F8B-453E-428F-B799-1465BBEE1D6A}"/>
    <dgm:cxn modelId="{110E5381-5653-47AD-A05C-7BAA4539A5C2}" type="presOf" srcId="{C53492EF-C099-466C-A1BF-44E189BB26FB}" destId="{0A3C1B08-EC83-46C6-BE13-D98E09DB39DF}" srcOrd="0" destOrd="0" presId="urn:microsoft.com/office/officeart/2005/8/layout/vList2"/>
    <dgm:cxn modelId="{73DE9592-AC27-40C1-8C4F-2507A3E48F81}" type="presParOf" srcId="{84F95E77-802A-4B5E-A6AB-8AABBA6826BD}" destId="{FBF5C279-8C93-4279-A665-DA87566ABD82}" srcOrd="0" destOrd="0" presId="urn:microsoft.com/office/officeart/2005/8/layout/vList2"/>
    <dgm:cxn modelId="{48343220-0E40-4299-8669-ADB5F16E289C}" type="presParOf" srcId="{84F95E77-802A-4B5E-A6AB-8AABBA6826BD}" destId="{19EA9572-FA87-494C-90FA-7597FAD465F6}" srcOrd="1" destOrd="0" presId="urn:microsoft.com/office/officeart/2005/8/layout/vList2"/>
    <dgm:cxn modelId="{85D70986-9552-4AEA-BFBC-408E65B15700}" type="presParOf" srcId="{84F95E77-802A-4B5E-A6AB-8AABBA6826BD}" destId="{0A3C1B08-EC83-46C6-BE13-D98E09DB39DF}" srcOrd="2" destOrd="0" presId="urn:microsoft.com/office/officeart/2005/8/layout/vList2"/>
    <dgm:cxn modelId="{B0484AD2-8C90-447C-8F5F-07B5B264B9B9}" type="presParOf" srcId="{84F95E77-802A-4B5E-A6AB-8AABBA6826BD}" destId="{EAB79EE1-4F8D-4733-AE8D-A4C273EA11FF}" srcOrd="3" destOrd="0" presId="urn:microsoft.com/office/officeart/2005/8/layout/vList2"/>
    <dgm:cxn modelId="{0C137591-3811-4FFF-A043-03E7C771F254}" type="presParOf" srcId="{84F95E77-802A-4B5E-A6AB-8AABBA6826BD}" destId="{3C6B8356-5D1D-4384-9DB5-BD0757284C44}" srcOrd="4" destOrd="0" presId="urn:microsoft.com/office/officeart/2005/8/layout/vList2"/>
    <dgm:cxn modelId="{9947154C-31AE-41A2-A0FA-46341FD868C2}" type="presParOf" srcId="{84F95E77-802A-4B5E-A6AB-8AABBA6826BD}" destId="{AADDAB37-8742-4890-B64E-CB70281B19C1}" srcOrd="5" destOrd="0" presId="urn:microsoft.com/office/officeart/2005/8/layout/vList2"/>
    <dgm:cxn modelId="{55006904-52AB-4D57-9777-F81B73D19BE1}" type="presParOf" srcId="{84F95E77-802A-4B5E-A6AB-8AABBA6826BD}" destId="{DAB13C69-FCD4-4064-81AB-CFE64F78B2F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C64709-1981-4B94-9BB3-30E1A46C61FB}" type="doc">
      <dgm:prSet loTypeId="urn:microsoft.com/office/officeart/2005/8/layout/cycle2" loCatId="cycle" qsTypeId="urn:microsoft.com/office/officeart/2005/8/quickstyle/simple4" qsCatId="simple" csTypeId="urn:microsoft.com/office/officeart/2005/8/colors/accent3_2" csCatId="accent3" phldr="1"/>
      <dgm:spPr/>
      <dgm:t>
        <a:bodyPr/>
        <a:lstStyle/>
        <a:p>
          <a:endParaRPr lang="en-US"/>
        </a:p>
      </dgm:t>
    </dgm:pt>
    <dgm:pt modelId="{6D372781-6142-4A1B-96B3-36F4A4DA57BB}">
      <dgm:prSet phldrT="[Text]">
        <dgm:style>
          <a:lnRef idx="1">
            <a:schemeClr val="accent6"/>
          </a:lnRef>
          <a:fillRef idx="3">
            <a:schemeClr val="accent6"/>
          </a:fillRef>
          <a:effectRef idx="2">
            <a:schemeClr val="accent6"/>
          </a:effectRef>
          <a:fontRef idx="minor">
            <a:schemeClr val="lt1"/>
          </a:fontRef>
        </dgm:style>
      </dgm:prSet>
      <dgm:spPr/>
      <dgm:t>
        <a:bodyPr/>
        <a:lstStyle/>
        <a:p>
          <a:r>
            <a:rPr lang="en-US" dirty="0"/>
            <a:t>Gather Data</a:t>
          </a:r>
        </a:p>
      </dgm:t>
    </dgm:pt>
    <dgm:pt modelId="{71B500E9-ED5C-4FBE-B0AC-D2859D781C2F}" type="parTrans" cxnId="{74683FCF-905D-47AE-8458-0EF315BAF07C}">
      <dgm:prSet/>
      <dgm:spPr/>
      <dgm:t>
        <a:bodyPr/>
        <a:lstStyle/>
        <a:p>
          <a:endParaRPr lang="en-US"/>
        </a:p>
      </dgm:t>
    </dgm:pt>
    <dgm:pt modelId="{4D7286D2-4D42-40A9-941E-05D3174ACFF4}" type="sibTrans" cxnId="{74683FCF-905D-47AE-8458-0EF315BAF07C}">
      <dgm:prSet>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dirty="0"/>
        </a:p>
      </dgm:t>
    </dgm:pt>
    <dgm:pt modelId="{8CDA2798-B92B-41F7-BC20-57C6731125FC}">
      <dgm:prSet phldrT="[Text]">
        <dgm:style>
          <a:lnRef idx="1">
            <a:schemeClr val="accent6"/>
          </a:lnRef>
          <a:fillRef idx="3">
            <a:schemeClr val="accent6"/>
          </a:fillRef>
          <a:effectRef idx="2">
            <a:schemeClr val="accent6"/>
          </a:effectRef>
          <a:fontRef idx="minor">
            <a:schemeClr val="lt1"/>
          </a:fontRef>
        </dgm:style>
      </dgm:prSet>
      <dgm:spPr/>
      <dgm:t>
        <a:bodyPr/>
        <a:lstStyle/>
        <a:p>
          <a:r>
            <a:rPr lang="en-US" dirty="0"/>
            <a:t>Analyze Data</a:t>
          </a:r>
        </a:p>
      </dgm:t>
    </dgm:pt>
    <dgm:pt modelId="{0F1D2506-E5A7-4FF5-BF40-E239BBD82B74}" type="parTrans" cxnId="{8C01FC61-A73D-4E46-9593-7514ED554025}">
      <dgm:prSet/>
      <dgm:spPr/>
      <dgm:t>
        <a:bodyPr/>
        <a:lstStyle/>
        <a:p>
          <a:endParaRPr lang="en-US"/>
        </a:p>
      </dgm:t>
    </dgm:pt>
    <dgm:pt modelId="{D13155A3-E6A9-476E-A31C-EF218E4DF8AE}" type="sibTrans" cxnId="{8C01FC61-A73D-4E46-9593-7514ED554025}">
      <dgm:prSet>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dirty="0"/>
        </a:p>
      </dgm:t>
    </dgm:pt>
    <dgm:pt modelId="{1A272F9E-B2E8-4BC5-B58F-8BCFEB196F31}">
      <dgm:prSet phldrT="[Text]">
        <dgm:style>
          <a:lnRef idx="1">
            <a:schemeClr val="accent6"/>
          </a:lnRef>
          <a:fillRef idx="3">
            <a:schemeClr val="accent6"/>
          </a:fillRef>
          <a:effectRef idx="2">
            <a:schemeClr val="accent6"/>
          </a:effectRef>
          <a:fontRef idx="minor">
            <a:schemeClr val="lt1"/>
          </a:fontRef>
        </dgm:style>
      </dgm:prSet>
      <dgm:spPr/>
      <dgm:t>
        <a:bodyPr/>
        <a:lstStyle/>
        <a:p>
          <a:r>
            <a:rPr lang="en-US" dirty="0"/>
            <a:t>Develop Plan of Action</a:t>
          </a:r>
        </a:p>
      </dgm:t>
    </dgm:pt>
    <dgm:pt modelId="{0D6C6EC9-4144-4FD3-8FE1-81897F3A9786}" type="parTrans" cxnId="{3B149D16-90EA-4E00-B98D-3E3359AF809F}">
      <dgm:prSet/>
      <dgm:spPr/>
      <dgm:t>
        <a:bodyPr/>
        <a:lstStyle/>
        <a:p>
          <a:endParaRPr lang="en-US"/>
        </a:p>
      </dgm:t>
    </dgm:pt>
    <dgm:pt modelId="{1515018C-9CBB-4AAE-8A6E-3B4447469E3F}" type="sibTrans" cxnId="{3B149D16-90EA-4E00-B98D-3E3359AF809F}">
      <dgm:prSet>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dirty="0"/>
        </a:p>
      </dgm:t>
    </dgm:pt>
    <dgm:pt modelId="{45EE84CF-77E6-4A31-8B29-DA42301DB41D}">
      <dgm:prSet phldrT="[Text]">
        <dgm:style>
          <a:lnRef idx="1">
            <a:schemeClr val="accent6"/>
          </a:lnRef>
          <a:fillRef idx="3">
            <a:schemeClr val="accent6"/>
          </a:fillRef>
          <a:effectRef idx="2">
            <a:schemeClr val="accent6"/>
          </a:effectRef>
          <a:fontRef idx="minor">
            <a:schemeClr val="lt1"/>
          </a:fontRef>
        </dgm:style>
      </dgm:prSet>
      <dgm:spPr/>
      <dgm:t>
        <a:bodyPr/>
        <a:lstStyle/>
        <a:p>
          <a:r>
            <a:rPr lang="en-US" dirty="0"/>
            <a:t>Implement Plan of Action</a:t>
          </a:r>
        </a:p>
      </dgm:t>
    </dgm:pt>
    <dgm:pt modelId="{41CFEDAF-1AFD-4584-BA10-3D1535B0CF23}" type="parTrans" cxnId="{8B585C1B-00E7-4A00-8965-794F24810B89}">
      <dgm:prSet/>
      <dgm:spPr/>
      <dgm:t>
        <a:bodyPr/>
        <a:lstStyle/>
        <a:p>
          <a:endParaRPr lang="en-US"/>
        </a:p>
      </dgm:t>
    </dgm:pt>
    <dgm:pt modelId="{E44EA6F6-790C-4586-956C-CC5BB67E0814}" type="sibTrans" cxnId="{8B585C1B-00E7-4A00-8965-794F24810B89}">
      <dgm:prSet>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dirty="0"/>
        </a:p>
      </dgm:t>
    </dgm:pt>
    <dgm:pt modelId="{97C521BF-E88A-4B9F-B224-D5C6347DBB6B}">
      <dgm:prSet phldrT="[Text]">
        <dgm:style>
          <a:lnRef idx="1">
            <a:schemeClr val="accent6"/>
          </a:lnRef>
          <a:fillRef idx="3">
            <a:schemeClr val="accent6"/>
          </a:fillRef>
          <a:effectRef idx="2">
            <a:schemeClr val="accent6"/>
          </a:effectRef>
          <a:fontRef idx="minor">
            <a:schemeClr val="lt1"/>
          </a:fontRef>
        </dgm:style>
      </dgm:prSet>
      <dgm:spPr/>
      <dgm:t>
        <a:bodyPr/>
        <a:lstStyle/>
        <a:p>
          <a:r>
            <a:rPr lang="en-US" dirty="0"/>
            <a:t>Evaluate Impact of Plan</a:t>
          </a:r>
        </a:p>
      </dgm:t>
    </dgm:pt>
    <dgm:pt modelId="{F323A0B9-D153-44F0-9600-8DDCC1B7285E}" type="parTrans" cxnId="{B15324F1-4505-495A-A9FB-4949DDB464DB}">
      <dgm:prSet/>
      <dgm:spPr/>
      <dgm:t>
        <a:bodyPr/>
        <a:lstStyle/>
        <a:p>
          <a:endParaRPr lang="en-US"/>
        </a:p>
      </dgm:t>
    </dgm:pt>
    <dgm:pt modelId="{11076EA8-1699-449D-800B-1A67A4C89B6B}" type="sibTrans" cxnId="{B15324F1-4505-495A-A9FB-4949DDB464DB}">
      <dgm:prSet>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dirty="0"/>
        </a:p>
      </dgm:t>
    </dgm:pt>
    <dgm:pt modelId="{B4AB6097-502F-4A11-8308-A5DBD6FE71CC}" type="pres">
      <dgm:prSet presAssocID="{4FC64709-1981-4B94-9BB3-30E1A46C61FB}" presName="cycle" presStyleCnt="0">
        <dgm:presLayoutVars>
          <dgm:dir/>
          <dgm:resizeHandles val="exact"/>
        </dgm:presLayoutVars>
      </dgm:prSet>
      <dgm:spPr/>
      <dgm:t>
        <a:bodyPr/>
        <a:lstStyle/>
        <a:p>
          <a:endParaRPr lang="en-US"/>
        </a:p>
      </dgm:t>
    </dgm:pt>
    <dgm:pt modelId="{9D1860CE-3493-411B-A6CB-155A63CFB87E}" type="pres">
      <dgm:prSet presAssocID="{6D372781-6142-4A1B-96B3-36F4A4DA57BB}" presName="node" presStyleLbl="node1" presStyleIdx="0" presStyleCnt="5">
        <dgm:presLayoutVars>
          <dgm:bulletEnabled val="1"/>
        </dgm:presLayoutVars>
      </dgm:prSet>
      <dgm:spPr/>
      <dgm:t>
        <a:bodyPr/>
        <a:lstStyle/>
        <a:p>
          <a:endParaRPr lang="en-US"/>
        </a:p>
      </dgm:t>
    </dgm:pt>
    <dgm:pt modelId="{A5704732-2F25-491B-A1D7-8C8CA4E4687C}" type="pres">
      <dgm:prSet presAssocID="{4D7286D2-4D42-40A9-941E-05D3174ACFF4}" presName="sibTrans" presStyleLbl="sibTrans2D1" presStyleIdx="0" presStyleCnt="5"/>
      <dgm:spPr/>
      <dgm:t>
        <a:bodyPr/>
        <a:lstStyle/>
        <a:p>
          <a:endParaRPr lang="en-US"/>
        </a:p>
      </dgm:t>
    </dgm:pt>
    <dgm:pt modelId="{1057CFC3-D785-4400-9C66-25506B359F47}" type="pres">
      <dgm:prSet presAssocID="{4D7286D2-4D42-40A9-941E-05D3174ACFF4}" presName="connectorText" presStyleLbl="sibTrans2D1" presStyleIdx="0" presStyleCnt="5"/>
      <dgm:spPr/>
      <dgm:t>
        <a:bodyPr/>
        <a:lstStyle/>
        <a:p>
          <a:endParaRPr lang="en-US"/>
        </a:p>
      </dgm:t>
    </dgm:pt>
    <dgm:pt modelId="{2E2EF23A-E2CC-4A33-B1CD-F10B557B8912}" type="pres">
      <dgm:prSet presAssocID="{8CDA2798-B92B-41F7-BC20-57C6731125FC}" presName="node" presStyleLbl="node1" presStyleIdx="1" presStyleCnt="5" custRadScaleRad="98672" custRadScaleInc="1952">
        <dgm:presLayoutVars>
          <dgm:bulletEnabled val="1"/>
        </dgm:presLayoutVars>
      </dgm:prSet>
      <dgm:spPr/>
      <dgm:t>
        <a:bodyPr/>
        <a:lstStyle/>
        <a:p>
          <a:endParaRPr lang="en-US"/>
        </a:p>
      </dgm:t>
    </dgm:pt>
    <dgm:pt modelId="{71FCA252-6B24-441D-92D0-4E20DD8AEFAD}" type="pres">
      <dgm:prSet presAssocID="{D13155A3-E6A9-476E-A31C-EF218E4DF8AE}" presName="sibTrans" presStyleLbl="sibTrans2D1" presStyleIdx="1" presStyleCnt="5"/>
      <dgm:spPr/>
      <dgm:t>
        <a:bodyPr/>
        <a:lstStyle/>
        <a:p>
          <a:endParaRPr lang="en-US"/>
        </a:p>
      </dgm:t>
    </dgm:pt>
    <dgm:pt modelId="{D93BEAB1-069F-4F3F-B121-A6C24378D65A}" type="pres">
      <dgm:prSet presAssocID="{D13155A3-E6A9-476E-A31C-EF218E4DF8AE}" presName="connectorText" presStyleLbl="sibTrans2D1" presStyleIdx="1" presStyleCnt="5"/>
      <dgm:spPr/>
      <dgm:t>
        <a:bodyPr/>
        <a:lstStyle/>
        <a:p>
          <a:endParaRPr lang="en-US"/>
        </a:p>
      </dgm:t>
    </dgm:pt>
    <dgm:pt modelId="{C12AF9AA-8EBD-4064-98B8-B0054A822343}" type="pres">
      <dgm:prSet presAssocID="{1A272F9E-B2E8-4BC5-B58F-8BCFEB196F31}" presName="node" presStyleLbl="node1" presStyleIdx="2" presStyleCnt="5" custRadScaleRad="101715" custRadScaleInc="-13809">
        <dgm:presLayoutVars>
          <dgm:bulletEnabled val="1"/>
        </dgm:presLayoutVars>
      </dgm:prSet>
      <dgm:spPr/>
      <dgm:t>
        <a:bodyPr/>
        <a:lstStyle/>
        <a:p>
          <a:endParaRPr lang="en-US"/>
        </a:p>
      </dgm:t>
    </dgm:pt>
    <dgm:pt modelId="{9CFA436A-18B0-4307-B819-054019D74595}" type="pres">
      <dgm:prSet presAssocID="{1515018C-9CBB-4AAE-8A6E-3B4447469E3F}" presName="sibTrans" presStyleLbl="sibTrans2D1" presStyleIdx="2" presStyleCnt="5"/>
      <dgm:spPr/>
      <dgm:t>
        <a:bodyPr/>
        <a:lstStyle/>
        <a:p>
          <a:endParaRPr lang="en-US"/>
        </a:p>
      </dgm:t>
    </dgm:pt>
    <dgm:pt modelId="{65EF8413-07D7-4708-8D86-42CD631B924E}" type="pres">
      <dgm:prSet presAssocID="{1515018C-9CBB-4AAE-8A6E-3B4447469E3F}" presName="connectorText" presStyleLbl="sibTrans2D1" presStyleIdx="2" presStyleCnt="5"/>
      <dgm:spPr/>
      <dgm:t>
        <a:bodyPr/>
        <a:lstStyle/>
        <a:p>
          <a:endParaRPr lang="en-US"/>
        </a:p>
      </dgm:t>
    </dgm:pt>
    <dgm:pt modelId="{BD0162BA-8547-4BEA-B54E-6DBFB3CEBA30}" type="pres">
      <dgm:prSet presAssocID="{45EE84CF-77E6-4A31-8B29-DA42301DB41D}" presName="node" presStyleLbl="node1" presStyleIdx="3" presStyleCnt="5" custRadScaleRad="99352" custRadScaleInc="9379">
        <dgm:presLayoutVars>
          <dgm:bulletEnabled val="1"/>
        </dgm:presLayoutVars>
      </dgm:prSet>
      <dgm:spPr/>
      <dgm:t>
        <a:bodyPr/>
        <a:lstStyle/>
        <a:p>
          <a:endParaRPr lang="en-US"/>
        </a:p>
      </dgm:t>
    </dgm:pt>
    <dgm:pt modelId="{04F34F3A-8D55-45DB-8E3B-CF46F2B3F3FF}" type="pres">
      <dgm:prSet presAssocID="{E44EA6F6-790C-4586-956C-CC5BB67E0814}" presName="sibTrans" presStyleLbl="sibTrans2D1" presStyleIdx="3" presStyleCnt="5"/>
      <dgm:spPr/>
      <dgm:t>
        <a:bodyPr/>
        <a:lstStyle/>
        <a:p>
          <a:endParaRPr lang="en-US"/>
        </a:p>
      </dgm:t>
    </dgm:pt>
    <dgm:pt modelId="{E448531B-011E-4B8B-8986-9F1FEF496CFD}" type="pres">
      <dgm:prSet presAssocID="{E44EA6F6-790C-4586-956C-CC5BB67E0814}" presName="connectorText" presStyleLbl="sibTrans2D1" presStyleIdx="3" presStyleCnt="5"/>
      <dgm:spPr/>
      <dgm:t>
        <a:bodyPr/>
        <a:lstStyle/>
        <a:p>
          <a:endParaRPr lang="en-US"/>
        </a:p>
      </dgm:t>
    </dgm:pt>
    <dgm:pt modelId="{B160EC8D-75B1-487B-8173-B9F37F814B1E}" type="pres">
      <dgm:prSet presAssocID="{97C521BF-E88A-4B9F-B224-D5C6347DBB6B}" presName="node" presStyleLbl="node1" presStyleIdx="4" presStyleCnt="5" custRadScaleRad="103881" custRadScaleInc="1886">
        <dgm:presLayoutVars>
          <dgm:bulletEnabled val="1"/>
        </dgm:presLayoutVars>
      </dgm:prSet>
      <dgm:spPr/>
      <dgm:t>
        <a:bodyPr/>
        <a:lstStyle/>
        <a:p>
          <a:endParaRPr lang="en-US"/>
        </a:p>
      </dgm:t>
    </dgm:pt>
    <dgm:pt modelId="{873DFF3B-B99E-4E94-9348-F8D8B40EF601}" type="pres">
      <dgm:prSet presAssocID="{11076EA8-1699-449D-800B-1A67A4C89B6B}" presName="sibTrans" presStyleLbl="sibTrans2D1" presStyleIdx="4" presStyleCnt="5"/>
      <dgm:spPr/>
      <dgm:t>
        <a:bodyPr/>
        <a:lstStyle/>
        <a:p>
          <a:endParaRPr lang="en-US"/>
        </a:p>
      </dgm:t>
    </dgm:pt>
    <dgm:pt modelId="{B0A6B8E1-CD11-4F8A-807C-846DD0937127}" type="pres">
      <dgm:prSet presAssocID="{11076EA8-1699-449D-800B-1A67A4C89B6B}" presName="connectorText" presStyleLbl="sibTrans2D1" presStyleIdx="4" presStyleCnt="5"/>
      <dgm:spPr/>
      <dgm:t>
        <a:bodyPr/>
        <a:lstStyle/>
        <a:p>
          <a:endParaRPr lang="en-US"/>
        </a:p>
      </dgm:t>
    </dgm:pt>
  </dgm:ptLst>
  <dgm:cxnLst>
    <dgm:cxn modelId="{487304FE-AEB6-4DE5-8D58-9AD8CE3560DD}" type="presOf" srcId="{6D372781-6142-4A1B-96B3-36F4A4DA57BB}" destId="{9D1860CE-3493-411B-A6CB-155A63CFB87E}" srcOrd="0" destOrd="0" presId="urn:microsoft.com/office/officeart/2005/8/layout/cycle2"/>
    <dgm:cxn modelId="{753EA097-4AE9-4DC1-908F-9610E3A6ED2D}" type="presOf" srcId="{8CDA2798-B92B-41F7-BC20-57C6731125FC}" destId="{2E2EF23A-E2CC-4A33-B1CD-F10B557B8912}" srcOrd="0" destOrd="0" presId="urn:microsoft.com/office/officeart/2005/8/layout/cycle2"/>
    <dgm:cxn modelId="{3B149D16-90EA-4E00-B98D-3E3359AF809F}" srcId="{4FC64709-1981-4B94-9BB3-30E1A46C61FB}" destId="{1A272F9E-B2E8-4BC5-B58F-8BCFEB196F31}" srcOrd="2" destOrd="0" parTransId="{0D6C6EC9-4144-4FD3-8FE1-81897F3A9786}" sibTransId="{1515018C-9CBB-4AAE-8A6E-3B4447469E3F}"/>
    <dgm:cxn modelId="{0C3DA5BB-BCAD-4823-9E96-52DF10CB7A6B}" type="presOf" srcId="{11076EA8-1699-449D-800B-1A67A4C89B6B}" destId="{B0A6B8E1-CD11-4F8A-807C-846DD0937127}" srcOrd="1" destOrd="0" presId="urn:microsoft.com/office/officeart/2005/8/layout/cycle2"/>
    <dgm:cxn modelId="{AC249853-92B6-4054-80DA-938D25A9DA18}" type="presOf" srcId="{4FC64709-1981-4B94-9BB3-30E1A46C61FB}" destId="{B4AB6097-502F-4A11-8308-A5DBD6FE71CC}" srcOrd="0" destOrd="0" presId="urn:microsoft.com/office/officeart/2005/8/layout/cycle2"/>
    <dgm:cxn modelId="{9D6E3D58-D2B7-4B64-B714-4B3EE9FE5534}" type="presOf" srcId="{11076EA8-1699-449D-800B-1A67A4C89B6B}" destId="{873DFF3B-B99E-4E94-9348-F8D8B40EF601}" srcOrd="0" destOrd="0" presId="urn:microsoft.com/office/officeart/2005/8/layout/cycle2"/>
    <dgm:cxn modelId="{BC01FACC-E843-4B79-91F6-372E19D4B76D}" type="presOf" srcId="{E44EA6F6-790C-4586-956C-CC5BB67E0814}" destId="{E448531B-011E-4B8B-8986-9F1FEF496CFD}" srcOrd="1" destOrd="0" presId="urn:microsoft.com/office/officeart/2005/8/layout/cycle2"/>
    <dgm:cxn modelId="{09FEC846-CDC5-441C-B6F7-4732D5754602}" type="presOf" srcId="{4D7286D2-4D42-40A9-941E-05D3174ACFF4}" destId="{1057CFC3-D785-4400-9C66-25506B359F47}" srcOrd="1" destOrd="0" presId="urn:microsoft.com/office/officeart/2005/8/layout/cycle2"/>
    <dgm:cxn modelId="{2649BA0B-920A-46C1-9914-623624B05CE1}" type="presOf" srcId="{D13155A3-E6A9-476E-A31C-EF218E4DF8AE}" destId="{71FCA252-6B24-441D-92D0-4E20DD8AEFAD}" srcOrd="0" destOrd="0" presId="urn:microsoft.com/office/officeart/2005/8/layout/cycle2"/>
    <dgm:cxn modelId="{77FCDD3C-3DF2-41FC-B866-771B00F17446}" type="presOf" srcId="{E44EA6F6-790C-4586-956C-CC5BB67E0814}" destId="{04F34F3A-8D55-45DB-8E3B-CF46F2B3F3FF}" srcOrd="0" destOrd="0" presId="urn:microsoft.com/office/officeart/2005/8/layout/cycle2"/>
    <dgm:cxn modelId="{B9BDDE1B-A1CA-4CD7-B667-CACFEACAA699}" type="presOf" srcId="{4D7286D2-4D42-40A9-941E-05D3174ACFF4}" destId="{A5704732-2F25-491B-A1D7-8C8CA4E4687C}" srcOrd="0" destOrd="0" presId="urn:microsoft.com/office/officeart/2005/8/layout/cycle2"/>
    <dgm:cxn modelId="{8C01FC61-A73D-4E46-9593-7514ED554025}" srcId="{4FC64709-1981-4B94-9BB3-30E1A46C61FB}" destId="{8CDA2798-B92B-41F7-BC20-57C6731125FC}" srcOrd="1" destOrd="0" parTransId="{0F1D2506-E5A7-4FF5-BF40-E239BBD82B74}" sibTransId="{D13155A3-E6A9-476E-A31C-EF218E4DF8AE}"/>
    <dgm:cxn modelId="{441A2166-807C-414A-9875-AB0D768601DB}" type="presOf" srcId="{45EE84CF-77E6-4A31-8B29-DA42301DB41D}" destId="{BD0162BA-8547-4BEA-B54E-6DBFB3CEBA30}" srcOrd="0" destOrd="0" presId="urn:microsoft.com/office/officeart/2005/8/layout/cycle2"/>
    <dgm:cxn modelId="{8B585C1B-00E7-4A00-8965-794F24810B89}" srcId="{4FC64709-1981-4B94-9BB3-30E1A46C61FB}" destId="{45EE84CF-77E6-4A31-8B29-DA42301DB41D}" srcOrd="3" destOrd="0" parTransId="{41CFEDAF-1AFD-4584-BA10-3D1535B0CF23}" sibTransId="{E44EA6F6-790C-4586-956C-CC5BB67E0814}"/>
    <dgm:cxn modelId="{B15324F1-4505-495A-A9FB-4949DDB464DB}" srcId="{4FC64709-1981-4B94-9BB3-30E1A46C61FB}" destId="{97C521BF-E88A-4B9F-B224-D5C6347DBB6B}" srcOrd="4" destOrd="0" parTransId="{F323A0B9-D153-44F0-9600-8DDCC1B7285E}" sibTransId="{11076EA8-1699-449D-800B-1A67A4C89B6B}"/>
    <dgm:cxn modelId="{76FC331E-65E2-46A7-AE31-1C02083D9283}" type="presOf" srcId="{1A272F9E-B2E8-4BC5-B58F-8BCFEB196F31}" destId="{C12AF9AA-8EBD-4064-98B8-B0054A822343}" srcOrd="0" destOrd="0" presId="urn:microsoft.com/office/officeart/2005/8/layout/cycle2"/>
    <dgm:cxn modelId="{2313E7BC-1D66-4168-A034-61CB1D3509B3}" type="presOf" srcId="{D13155A3-E6A9-476E-A31C-EF218E4DF8AE}" destId="{D93BEAB1-069F-4F3F-B121-A6C24378D65A}" srcOrd="1" destOrd="0" presId="urn:microsoft.com/office/officeart/2005/8/layout/cycle2"/>
    <dgm:cxn modelId="{5DE85978-031C-4070-A364-0DA73EBC052C}" type="presOf" srcId="{97C521BF-E88A-4B9F-B224-D5C6347DBB6B}" destId="{B160EC8D-75B1-487B-8173-B9F37F814B1E}" srcOrd="0" destOrd="0" presId="urn:microsoft.com/office/officeart/2005/8/layout/cycle2"/>
    <dgm:cxn modelId="{9415BDBB-3E18-4CB5-9A9A-FB91F44B8DA1}" type="presOf" srcId="{1515018C-9CBB-4AAE-8A6E-3B4447469E3F}" destId="{9CFA436A-18B0-4307-B819-054019D74595}" srcOrd="0" destOrd="0" presId="urn:microsoft.com/office/officeart/2005/8/layout/cycle2"/>
    <dgm:cxn modelId="{155689E2-C931-4E97-B030-C2B23CEF3299}" type="presOf" srcId="{1515018C-9CBB-4AAE-8A6E-3B4447469E3F}" destId="{65EF8413-07D7-4708-8D86-42CD631B924E}" srcOrd="1" destOrd="0" presId="urn:microsoft.com/office/officeart/2005/8/layout/cycle2"/>
    <dgm:cxn modelId="{74683FCF-905D-47AE-8458-0EF315BAF07C}" srcId="{4FC64709-1981-4B94-9BB3-30E1A46C61FB}" destId="{6D372781-6142-4A1B-96B3-36F4A4DA57BB}" srcOrd="0" destOrd="0" parTransId="{71B500E9-ED5C-4FBE-B0AC-D2859D781C2F}" sibTransId="{4D7286D2-4D42-40A9-941E-05D3174ACFF4}"/>
    <dgm:cxn modelId="{BDA43ACA-C875-4EEA-9948-B8AC798611B3}" type="presParOf" srcId="{B4AB6097-502F-4A11-8308-A5DBD6FE71CC}" destId="{9D1860CE-3493-411B-A6CB-155A63CFB87E}" srcOrd="0" destOrd="0" presId="urn:microsoft.com/office/officeart/2005/8/layout/cycle2"/>
    <dgm:cxn modelId="{65E26EE6-D698-44DA-8AAF-7155E1762A2A}" type="presParOf" srcId="{B4AB6097-502F-4A11-8308-A5DBD6FE71CC}" destId="{A5704732-2F25-491B-A1D7-8C8CA4E4687C}" srcOrd="1" destOrd="0" presId="urn:microsoft.com/office/officeart/2005/8/layout/cycle2"/>
    <dgm:cxn modelId="{979BFCA6-BB04-4302-A8F5-603AE23153E8}" type="presParOf" srcId="{A5704732-2F25-491B-A1D7-8C8CA4E4687C}" destId="{1057CFC3-D785-4400-9C66-25506B359F47}" srcOrd="0" destOrd="0" presId="urn:microsoft.com/office/officeart/2005/8/layout/cycle2"/>
    <dgm:cxn modelId="{5D8FDB18-9856-4933-9FE8-D3C205D14383}" type="presParOf" srcId="{B4AB6097-502F-4A11-8308-A5DBD6FE71CC}" destId="{2E2EF23A-E2CC-4A33-B1CD-F10B557B8912}" srcOrd="2" destOrd="0" presId="urn:microsoft.com/office/officeart/2005/8/layout/cycle2"/>
    <dgm:cxn modelId="{29AB427E-8CF8-4E50-8258-6279A057E3AD}" type="presParOf" srcId="{B4AB6097-502F-4A11-8308-A5DBD6FE71CC}" destId="{71FCA252-6B24-441D-92D0-4E20DD8AEFAD}" srcOrd="3" destOrd="0" presId="urn:microsoft.com/office/officeart/2005/8/layout/cycle2"/>
    <dgm:cxn modelId="{DB7E628A-46C4-4BD5-9E77-C968E2E81DBA}" type="presParOf" srcId="{71FCA252-6B24-441D-92D0-4E20DD8AEFAD}" destId="{D93BEAB1-069F-4F3F-B121-A6C24378D65A}" srcOrd="0" destOrd="0" presId="urn:microsoft.com/office/officeart/2005/8/layout/cycle2"/>
    <dgm:cxn modelId="{81F59B11-636E-4947-B32A-F0E32AC8E16D}" type="presParOf" srcId="{B4AB6097-502F-4A11-8308-A5DBD6FE71CC}" destId="{C12AF9AA-8EBD-4064-98B8-B0054A822343}" srcOrd="4" destOrd="0" presId="urn:microsoft.com/office/officeart/2005/8/layout/cycle2"/>
    <dgm:cxn modelId="{6D3E6E52-54EB-4765-980A-95660937F1E8}" type="presParOf" srcId="{B4AB6097-502F-4A11-8308-A5DBD6FE71CC}" destId="{9CFA436A-18B0-4307-B819-054019D74595}" srcOrd="5" destOrd="0" presId="urn:microsoft.com/office/officeart/2005/8/layout/cycle2"/>
    <dgm:cxn modelId="{0A4B3C77-9C35-4D18-87E7-549971F20311}" type="presParOf" srcId="{9CFA436A-18B0-4307-B819-054019D74595}" destId="{65EF8413-07D7-4708-8D86-42CD631B924E}" srcOrd="0" destOrd="0" presId="urn:microsoft.com/office/officeart/2005/8/layout/cycle2"/>
    <dgm:cxn modelId="{003D5919-0D54-4D24-82F0-80EA800061D7}" type="presParOf" srcId="{B4AB6097-502F-4A11-8308-A5DBD6FE71CC}" destId="{BD0162BA-8547-4BEA-B54E-6DBFB3CEBA30}" srcOrd="6" destOrd="0" presId="urn:microsoft.com/office/officeart/2005/8/layout/cycle2"/>
    <dgm:cxn modelId="{D5B934DE-9BAA-4EB3-A4BF-6C35DE219AF4}" type="presParOf" srcId="{B4AB6097-502F-4A11-8308-A5DBD6FE71CC}" destId="{04F34F3A-8D55-45DB-8E3B-CF46F2B3F3FF}" srcOrd="7" destOrd="0" presId="urn:microsoft.com/office/officeart/2005/8/layout/cycle2"/>
    <dgm:cxn modelId="{E65AA5F6-4424-480C-952F-F3B592C40D51}" type="presParOf" srcId="{04F34F3A-8D55-45DB-8E3B-CF46F2B3F3FF}" destId="{E448531B-011E-4B8B-8986-9F1FEF496CFD}" srcOrd="0" destOrd="0" presId="urn:microsoft.com/office/officeart/2005/8/layout/cycle2"/>
    <dgm:cxn modelId="{05C0CF28-1C0D-474C-9F41-73DFE1B19B1B}" type="presParOf" srcId="{B4AB6097-502F-4A11-8308-A5DBD6FE71CC}" destId="{B160EC8D-75B1-487B-8173-B9F37F814B1E}" srcOrd="8" destOrd="0" presId="urn:microsoft.com/office/officeart/2005/8/layout/cycle2"/>
    <dgm:cxn modelId="{D7575E17-FD8E-4C45-8868-32A9CD1D551F}" type="presParOf" srcId="{B4AB6097-502F-4A11-8308-A5DBD6FE71CC}" destId="{873DFF3B-B99E-4E94-9348-F8D8B40EF601}" srcOrd="9" destOrd="0" presId="urn:microsoft.com/office/officeart/2005/8/layout/cycle2"/>
    <dgm:cxn modelId="{09803CD2-D958-4933-AC2F-41D6C521E35A}" type="presParOf" srcId="{873DFF3B-B99E-4E94-9348-F8D8B40EF601}" destId="{B0A6B8E1-CD11-4F8A-807C-846DD093712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D9D654-7F41-E04D-8234-E7F8CBC2E1A6}" type="doc">
      <dgm:prSet loTypeId="urn:microsoft.com/office/officeart/2005/8/layout/orgChart1" loCatId="" qsTypeId="urn:microsoft.com/office/officeart/2005/8/quickstyle/simple4" qsCatId="simple" csTypeId="urn:microsoft.com/office/officeart/2005/8/colors/accent1_2" csCatId="accent1" phldr="1"/>
      <dgm:spPr/>
      <dgm:t>
        <a:bodyPr/>
        <a:lstStyle/>
        <a:p>
          <a:endParaRPr lang="en-US"/>
        </a:p>
      </dgm:t>
    </dgm:pt>
    <dgm:pt modelId="{95D6B154-15BC-E447-BDA0-C334AA28742A}">
      <dgm:prSet phldrT="[Text]"/>
      <dgm:spPr/>
      <dgm:t>
        <a:bodyPr lIns="182880" tIns="182880" rIns="182880" bIns="182880"/>
        <a:lstStyle/>
        <a:p>
          <a:r>
            <a:rPr lang="en-US" dirty="0"/>
            <a:t>BIR </a:t>
          </a:r>
          <a:br>
            <a:rPr lang="en-US" dirty="0"/>
          </a:br>
          <a:r>
            <a:rPr lang="en-US" dirty="0"/>
            <a:t>Incidents per month</a:t>
          </a:r>
        </a:p>
      </dgm:t>
    </dgm:pt>
    <dgm:pt modelId="{F53FE1D5-3A18-A84B-B471-5565F223B5FC}" type="parTrans" cxnId="{3A58171D-CA21-EF41-8AC3-EE9F80E49170}">
      <dgm:prSet/>
      <dgm:spPr/>
      <dgm:t>
        <a:bodyPr/>
        <a:lstStyle/>
        <a:p>
          <a:endParaRPr lang="en-US"/>
        </a:p>
      </dgm:t>
    </dgm:pt>
    <dgm:pt modelId="{C7182984-0447-E441-B039-E1C35676025E}" type="sibTrans" cxnId="{3A58171D-CA21-EF41-8AC3-EE9F80E49170}">
      <dgm:prSet/>
      <dgm:spPr/>
      <dgm:t>
        <a:bodyPr/>
        <a:lstStyle/>
        <a:p>
          <a:endParaRPr lang="en-US"/>
        </a:p>
      </dgm:t>
    </dgm:pt>
    <dgm:pt modelId="{FFD6FDE3-F734-A546-A3A7-240A1D7AC231}">
      <dgm:prSet phldrT="[Text]"/>
      <dgm:spPr/>
      <dgm:t>
        <a:bodyPr/>
        <a:lstStyle/>
        <a:p>
          <a:r>
            <a:rPr lang="en-US" dirty="0"/>
            <a:t>Program</a:t>
          </a:r>
        </a:p>
      </dgm:t>
    </dgm:pt>
    <dgm:pt modelId="{F197275C-8046-1843-A176-ABE94B3E46E4}" type="parTrans" cxnId="{41FBBFAF-F6F2-6744-86FD-9391E4ECE587}">
      <dgm:prSet/>
      <dgm:spPr/>
      <dgm:t>
        <a:bodyPr/>
        <a:lstStyle/>
        <a:p>
          <a:endParaRPr lang="en-US"/>
        </a:p>
      </dgm:t>
    </dgm:pt>
    <dgm:pt modelId="{98BB981D-C097-2A4A-80CA-8113589EA9F2}" type="sibTrans" cxnId="{41FBBFAF-F6F2-6744-86FD-9391E4ECE587}">
      <dgm:prSet/>
      <dgm:spPr/>
      <dgm:t>
        <a:bodyPr/>
        <a:lstStyle/>
        <a:p>
          <a:endParaRPr lang="en-US"/>
        </a:p>
      </dgm:t>
    </dgm:pt>
    <dgm:pt modelId="{BDF119C3-8148-CF4B-9163-E8882760013A}">
      <dgm:prSet phldrT="[Text]"/>
      <dgm:spPr/>
      <dgm:t>
        <a:bodyPr/>
        <a:lstStyle/>
        <a:p>
          <a:r>
            <a:rPr lang="en-US" dirty="0"/>
            <a:t>Classroom</a:t>
          </a:r>
        </a:p>
      </dgm:t>
    </dgm:pt>
    <dgm:pt modelId="{9EEB0A1A-4399-334F-B025-C8F7154841A4}" type="parTrans" cxnId="{C29C3652-6523-1F4F-8B61-0A0F2FFC162B}">
      <dgm:prSet/>
      <dgm:spPr/>
      <dgm:t>
        <a:bodyPr/>
        <a:lstStyle/>
        <a:p>
          <a:endParaRPr lang="en-US"/>
        </a:p>
      </dgm:t>
    </dgm:pt>
    <dgm:pt modelId="{28E3C465-9C71-434E-BC2E-9CE31DF9612A}" type="sibTrans" cxnId="{C29C3652-6523-1F4F-8B61-0A0F2FFC162B}">
      <dgm:prSet/>
      <dgm:spPr/>
      <dgm:t>
        <a:bodyPr/>
        <a:lstStyle/>
        <a:p>
          <a:endParaRPr lang="en-US"/>
        </a:p>
      </dgm:t>
    </dgm:pt>
    <dgm:pt modelId="{543767E7-F156-074C-8C1A-C855157C9C3D}">
      <dgm:prSet phldrT="[Text]"/>
      <dgm:spPr/>
      <dgm:t>
        <a:bodyPr/>
        <a:lstStyle/>
        <a:p>
          <a:r>
            <a:rPr lang="en-US" dirty="0"/>
            <a:t>Child</a:t>
          </a:r>
        </a:p>
      </dgm:t>
    </dgm:pt>
    <dgm:pt modelId="{99936CD8-4763-D64A-90EB-5C07A0A98907}" type="parTrans" cxnId="{FB52444B-7ADB-C241-B1E8-77C8A296CBE4}">
      <dgm:prSet/>
      <dgm:spPr/>
      <dgm:t>
        <a:bodyPr/>
        <a:lstStyle/>
        <a:p>
          <a:endParaRPr lang="en-US"/>
        </a:p>
      </dgm:t>
    </dgm:pt>
    <dgm:pt modelId="{2E32776F-1DE5-784D-B3E3-FE1B6C1B6A8D}" type="sibTrans" cxnId="{FB52444B-7ADB-C241-B1E8-77C8A296CBE4}">
      <dgm:prSet/>
      <dgm:spPr/>
      <dgm:t>
        <a:bodyPr/>
        <a:lstStyle/>
        <a:p>
          <a:endParaRPr lang="en-US"/>
        </a:p>
      </dgm:t>
    </dgm:pt>
    <dgm:pt modelId="{6A26F60B-E043-3A4F-86F0-A33BC3ED393B}" type="pres">
      <dgm:prSet presAssocID="{07D9D654-7F41-E04D-8234-E7F8CBC2E1A6}" presName="hierChild1" presStyleCnt="0">
        <dgm:presLayoutVars>
          <dgm:orgChart val="1"/>
          <dgm:chPref val="1"/>
          <dgm:dir/>
          <dgm:animOne val="branch"/>
          <dgm:animLvl val="lvl"/>
          <dgm:resizeHandles/>
        </dgm:presLayoutVars>
      </dgm:prSet>
      <dgm:spPr/>
      <dgm:t>
        <a:bodyPr/>
        <a:lstStyle/>
        <a:p>
          <a:endParaRPr lang="en-US"/>
        </a:p>
      </dgm:t>
    </dgm:pt>
    <dgm:pt modelId="{8842CBCE-606E-3A4A-8E32-90FA4DB00F78}" type="pres">
      <dgm:prSet presAssocID="{95D6B154-15BC-E447-BDA0-C334AA28742A}" presName="hierRoot1" presStyleCnt="0">
        <dgm:presLayoutVars>
          <dgm:hierBranch val="init"/>
        </dgm:presLayoutVars>
      </dgm:prSet>
      <dgm:spPr/>
    </dgm:pt>
    <dgm:pt modelId="{B87BD0E2-B4F8-3A47-9776-285EB571ED08}" type="pres">
      <dgm:prSet presAssocID="{95D6B154-15BC-E447-BDA0-C334AA28742A}" presName="rootComposite1" presStyleCnt="0"/>
      <dgm:spPr/>
    </dgm:pt>
    <dgm:pt modelId="{CCF1E01F-05E5-B14D-B57A-255A9C5F05FD}" type="pres">
      <dgm:prSet presAssocID="{95D6B154-15BC-E447-BDA0-C334AA28742A}" presName="rootText1" presStyleLbl="node0" presStyleIdx="0" presStyleCnt="1" custScaleX="165583" custScaleY="87176">
        <dgm:presLayoutVars>
          <dgm:chPref val="3"/>
        </dgm:presLayoutVars>
      </dgm:prSet>
      <dgm:spPr/>
      <dgm:t>
        <a:bodyPr/>
        <a:lstStyle/>
        <a:p>
          <a:endParaRPr lang="en-US"/>
        </a:p>
      </dgm:t>
    </dgm:pt>
    <dgm:pt modelId="{7511946D-F57B-324D-976C-2AEEE9CA6183}" type="pres">
      <dgm:prSet presAssocID="{95D6B154-15BC-E447-BDA0-C334AA28742A}" presName="rootConnector1" presStyleLbl="node1" presStyleIdx="0" presStyleCnt="0"/>
      <dgm:spPr/>
      <dgm:t>
        <a:bodyPr/>
        <a:lstStyle/>
        <a:p>
          <a:endParaRPr lang="en-US"/>
        </a:p>
      </dgm:t>
    </dgm:pt>
    <dgm:pt modelId="{A4680C42-6553-0949-8786-306F921148BA}" type="pres">
      <dgm:prSet presAssocID="{95D6B154-15BC-E447-BDA0-C334AA28742A}" presName="hierChild2" presStyleCnt="0"/>
      <dgm:spPr/>
    </dgm:pt>
    <dgm:pt modelId="{16F5A01F-029A-7B4E-91D9-F60947745CA4}" type="pres">
      <dgm:prSet presAssocID="{F197275C-8046-1843-A176-ABE94B3E46E4}" presName="Name37" presStyleLbl="parChTrans1D2" presStyleIdx="0" presStyleCnt="3"/>
      <dgm:spPr/>
      <dgm:t>
        <a:bodyPr/>
        <a:lstStyle/>
        <a:p>
          <a:endParaRPr lang="en-US"/>
        </a:p>
      </dgm:t>
    </dgm:pt>
    <dgm:pt modelId="{ECD3E018-1A3F-DD4A-B3A0-33DF4A9D8828}" type="pres">
      <dgm:prSet presAssocID="{FFD6FDE3-F734-A546-A3A7-240A1D7AC231}" presName="hierRoot2" presStyleCnt="0">
        <dgm:presLayoutVars>
          <dgm:hierBranch val="init"/>
        </dgm:presLayoutVars>
      </dgm:prSet>
      <dgm:spPr/>
    </dgm:pt>
    <dgm:pt modelId="{101F088C-E156-3B4D-AF24-C56C1D4AE550}" type="pres">
      <dgm:prSet presAssocID="{FFD6FDE3-F734-A546-A3A7-240A1D7AC231}" presName="rootComposite" presStyleCnt="0"/>
      <dgm:spPr/>
    </dgm:pt>
    <dgm:pt modelId="{A8C13244-0FE8-0A43-9E3A-89BC969D6723}" type="pres">
      <dgm:prSet presAssocID="{FFD6FDE3-F734-A546-A3A7-240A1D7AC231}" presName="rootText" presStyleLbl="node2" presStyleIdx="0" presStyleCnt="3" custScaleY="87176">
        <dgm:presLayoutVars>
          <dgm:chPref val="3"/>
        </dgm:presLayoutVars>
      </dgm:prSet>
      <dgm:spPr/>
      <dgm:t>
        <a:bodyPr/>
        <a:lstStyle/>
        <a:p>
          <a:endParaRPr lang="en-US"/>
        </a:p>
      </dgm:t>
    </dgm:pt>
    <dgm:pt modelId="{A37270CB-28B3-464B-A6E3-AFDFD4BA24BB}" type="pres">
      <dgm:prSet presAssocID="{FFD6FDE3-F734-A546-A3A7-240A1D7AC231}" presName="rootConnector" presStyleLbl="node2" presStyleIdx="0" presStyleCnt="3"/>
      <dgm:spPr/>
      <dgm:t>
        <a:bodyPr/>
        <a:lstStyle/>
        <a:p>
          <a:endParaRPr lang="en-US"/>
        </a:p>
      </dgm:t>
    </dgm:pt>
    <dgm:pt modelId="{C6A7F69B-ED1F-D14B-B766-464E40DF90AE}" type="pres">
      <dgm:prSet presAssocID="{FFD6FDE3-F734-A546-A3A7-240A1D7AC231}" presName="hierChild4" presStyleCnt="0"/>
      <dgm:spPr/>
    </dgm:pt>
    <dgm:pt modelId="{9C6CA237-D843-3F42-83D1-AACA4E9642D1}" type="pres">
      <dgm:prSet presAssocID="{FFD6FDE3-F734-A546-A3A7-240A1D7AC231}" presName="hierChild5" presStyleCnt="0"/>
      <dgm:spPr/>
    </dgm:pt>
    <dgm:pt modelId="{DC7B1C41-F475-3A43-AA65-7C2CAC931D47}" type="pres">
      <dgm:prSet presAssocID="{9EEB0A1A-4399-334F-B025-C8F7154841A4}" presName="Name37" presStyleLbl="parChTrans1D2" presStyleIdx="1" presStyleCnt="3"/>
      <dgm:spPr/>
      <dgm:t>
        <a:bodyPr/>
        <a:lstStyle/>
        <a:p>
          <a:endParaRPr lang="en-US"/>
        </a:p>
      </dgm:t>
    </dgm:pt>
    <dgm:pt modelId="{1EB839E8-5B21-BE4F-B414-F50652FAE78B}" type="pres">
      <dgm:prSet presAssocID="{BDF119C3-8148-CF4B-9163-E8882760013A}" presName="hierRoot2" presStyleCnt="0">
        <dgm:presLayoutVars>
          <dgm:hierBranch val="init"/>
        </dgm:presLayoutVars>
      </dgm:prSet>
      <dgm:spPr/>
    </dgm:pt>
    <dgm:pt modelId="{C4E943B9-5206-0341-8000-9B46A77A3D58}" type="pres">
      <dgm:prSet presAssocID="{BDF119C3-8148-CF4B-9163-E8882760013A}" presName="rootComposite" presStyleCnt="0"/>
      <dgm:spPr/>
    </dgm:pt>
    <dgm:pt modelId="{5C7CA4A4-8733-EC48-8EFE-D94402D6148D}" type="pres">
      <dgm:prSet presAssocID="{BDF119C3-8148-CF4B-9163-E8882760013A}" presName="rootText" presStyleLbl="node2" presStyleIdx="1" presStyleCnt="3" custScaleY="87176">
        <dgm:presLayoutVars>
          <dgm:chPref val="3"/>
        </dgm:presLayoutVars>
      </dgm:prSet>
      <dgm:spPr/>
      <dgm:t>
        <a:bodyPr/>
        <a:lstStyle/>
        <a:p>
          <a:endParaRPr lang="en-US"/>
        </a:p>
      </dgm:t>
    </dgm:pt>
    <dgm:pt modelId="{558F7D0B-3B10-734E-B703-28A559253272}" type="pres">
      <dgm:prSet presAssocID="{BDF119C3-8148-CF4B-9163-E8882760013A}" presName="rootConnector" presStyleLbl="node2" presStyleIdx="1" presStyleCnt="3"/>
      <dgm:spPr/>
      <dgm:t>
        <a:bodyPr/>
        <a:lstStyle/>
        <a:p>
          <a:endParaRPr lang="en-US"/>
        </a:p>
      </dgm:t>
    </dgm:pt>
    <dgm:pt modelId="{2B028715-E30A-CF41-B0C1-F2D34E49966C}" type="pres">
      <dgm:prSet presAssocID="{BDF119C3-8148-CF4B-9163-E8882760013A}" presName="hierChild4" presStyleCnt="0"/>
      <dgm:spPr/>
    </dgm:pt>
    <dgm:pt modelId="{843BC9DC-2553-B14D-86CC-2F4E66A185F4}" type="pres">
      <dgm:prSet presAssocID="{BDF119C3-8148-CF4B-9163-E8882760013A}" presName="hierChild5" presStyleCnt="0"/>
      <dgm:spPr/>
    </dgm:pt>
    <dgm:pt modelId="{D684F227-B229-8947-9BAD-B355324DB4E2}" type="pres">
      <dgm:prSet presAssocID="{99936CD8-4763-D64A-90EB-5C07A0A98907}" presName="Name37" presStyleLbl="parChTrans1D2" presStyleIdx="2" presStyleCnt="3"/>
      <dgm:spPr/>
      <dgm:t>
        <a:bodyPr/>
        <a:lstStyle/>
        <a:p>
          <a:endParaRPr lang="en-US"/>
        </a:p>
      </dgm:t>
    </dgm:pt>
    <dgm:pt modelId="{1B971170-7B9B-3C44-A0AB-2446F028CB8F}" type="pres">
      <dgm:prSet presAssocID="{543767E7-F156-074C-8C1A-C855157C9C3D}" presName="hierRoot2" presStyleCnt="0">
        <dgm:presLayoutVars>
          <dgm:hierBranch val="init"/>
        </dgm:presLayoutVars>
      </dgm:prSet>
      <dgm:spPr/>
    </dgm:pt>
    <dgm:pt modelId="{5C4DF9DE-E8E0-F345-9D60-B85A76E22F48}" type="pres">
      <dgm:prSet presAssocID="{543767E7-F156-074C-8C1A-C855157C9C3D}" presName="rootComposite" presStyleCnt="0"/>
      <dgm:spPr/>
    </dgm:pt>
    <dgm:pt modelId="{D2B3D99F-6B53-CF4A-B4DD-B77C3527CBC1}" type="pres">
      <dgm:prSet presAssocID="{543767E7-F156-074C-8C1A-C855157C9C3D}" presName="rootText" presStyleLbl="node2" presStyleIdx="2" presStyleCnt="3" custScaleY="87176">
        <dgm:presLayoutVars>
          <dgm:chPref val="3"/>
        </dgm:presLayoutVars>
      </dgm:prSet>
      <dgm:spPr/>
      <dgm:t>
        <a:bodyPr/>
        <a:lstStyle/>
        <a:p>
          <a:endParaRPr lang="en-US"/>
        </a:p>
      </dgm:t>
    </dgm:pt>
    <dgm:pt modelId="{DC382864-8C48-C741-8C12-36C569E30D91}" type="pres">
      <dgm:prSet presAssocID="{543767E7-F156-074C-8C1A-C855157C9C3D}" presName="rootConnector" presStyleLbl="node2" presStyleIdx="2" presStyleCnt="3"/>
      <dgm:spPr/>
      <dgm:t>
        <a:bodyPr/>
        <a:lstStyle/>
        <a:p>
          <a:endParaRPr lang="en-US"/>
        </a:p>
      </dgm:t>
    </dgm:pt>
    <dgm:pt modelId="{A301A4C9-D32D-324F-8941-BC6D46DB77E9}" type="pres">
      <dgm:prSet presAssocID="{543767E7-F156-074C-8C1A-C855157C9C3D}" presName="hierChild4" presStyleCnt="0"/>
      <dgm:spPr/>
    </dgm:pt>
    <dgm:pt modelId="{7FA29F64-81C2-AF42-9C68-F8F4053460FD}" type="pres">
      <dgm:prSet presAssocID="{543767E7-F156-074C-8C1A-C855157C9C3D}" presName="hierChild5" presStyleCnt="0"/>
      <dgm:spPr/>
    </dgm:pt>
    <dgm:pt modelId="{D5C91E72-59BC-1348-B394-BDE9BE8BF89C}" type="pres">
      <dgm:prSet presAssocID="{95D6B154-15BC-E447-BDA0-C334AA28742A}" presName="hierChild3" presStyleCnt="0"/>
      <dgm:spPr/>
    </dgm:pt>
  </dgm:ptLst>
  <dgm:cxnLst>
    <dgm:cxn modelId="{3A58171D-CA21-EF41-8AC3-EE9F80E49170}" srcId="{07D9D654-7F41-E04D-8234-E7F8CBC2E1A6}" destId="{95D6B154-15BC-E447-BDA0-C334AA28742A}" srcOrd="0" destOrd="0" parTransId="{F53FE1D5-3A18-A84B-B471-5565F223B5FC}" sibTransId="{C7182984-0447-E441-B039-E1C35676025E}"/>
    <dgm:cxn modelId="{70DC709D-DA57-0D4E-B335-55166DCB66AE}" type="presOf" srcId="{FFD6FDE3-F734-A546-A3A7-240A1D7AC231}" destId="{A8C13244-0FE8-0A43-9E3A-89BC969D6723}" srcOrd="0" destOrd="0" presId="urn:microsoft.com/office/officeart/2005/8/layout/orgChart1"/>
    <dgm:cxn modelId="{74FED785-15B3-7D4F-B9DE-57BC3EA52FBD}" type="presOf" srcId="{543767E7-F156-074C-8C1A-C855157C9C3D}" destId="{D2B3D99F-6B53-CF4A-B4DD-B77C3527CBC1}" srcOrd="0" destOrd="0" presId="urn:microsoft.com/office/officeart/2005/8/layout/orgChart1"/>
    <dgm:cxn modelId="{D8107260-0787-6E4A-A327-75980B65494C}" type="presOf" srcId="{99936CD8-4763-D64A-90EB-5C07A0A98907}" destId="{D684F227-B229-8947-9BAD-B355324DB4E2}" srcOrd="0" destOrd="0" presId="urn:microsoft.com/office/officeart/2005/8/layout/orgChart1"/>
    <dgm:cxn modelId="{E829691B-7772-C045-B671-7949702BB148}" type="presOf" srcId="{9EEB0A1A-4399-334F-B025-C8F7154841A4}" destId="{DC7B1C41-F475-3A43-AA65-7C2CAC931D47}" srcOrd="0" destOrd="0" presId="urn:microsoft.com/office/officeart/2005/8/layout/orgChart1"/>
    <dgm:cxn modelId="{41FBBFAF-F6F2-6744-86FD-9391E4ECE587}" srcId="{95D6B154-15BC-E447-BDA0-C334AA28742A}" destId="{FFD6FDE3-F734-A546-A3A7-240A1D7AC231}" srcOrd="0" destOrd="0" parTransId="{F197275C-8046-1843-A176-ABE94B3E46E4}" sibTransId="{98BB981D-C097-2A4A-80CA-8113589EA9F2}"/>
    <dgm:cxn modelId="{7C2AAC1C-90AD-0B4F-ADA6-296BD1E351FE}" type="presOf" srcId="{BDF119C3-8148-CF4B-9163-E8882760013A}" destId="{558F7D0B-3B10-734E-B703-28A559253272}" srcOrd="1" destOrd="0" presId="urn:microsoft.com/office/officeart/2005/8/layout/orgChart1"/>
    <dgm:cxn modelId="{FB52444B-7ADB-C241-B1E8-77C8A296CBE4}" srcId="{95D6B154-15BC-E447-BDA0-C334AA28742A}" destId="{543767E7-F156-074C-8C1A-C855157C9C3D}" srcOrd="2" destOrd="0" parTransId="{99936CD8-4763-D64A-90EB-5C07A0A98907}" sibTransId="{2E32776F-1DE5-784D-B3E3-FE1B6C1B6A8D}"/>
    <dgm:cxn modelId="{64B1F990-4D24-4D4F-89F7-4E4CAF6E5D28}" type="presOf" srcId="{07D9D654-7F41-E04D-8234-E7F8CBC2E1A6}" destId="{6A26F60B-E043-3A4F-86F0-A33BC3ED393B}" srcOrd="0" destOrd="0" presId="urn:microsoft.com/office/officeart/2005/8/layout/orgChart1"/>
    <dgm:cxn modelId="{1DDD6FA0-D0AB-2341-A5C0-74CAF2A4A34F}" type="presOf" srcId="{543767E7-F156-074C-8C1A-C855157C9C3D}" destId="{DC382864-8C48-C741-8C12-36C569E30D91}" srcOrd="1" destOrd="0" presId="urn:microsoft.com/office/officeart/2005/8/layout/orgChart1"/>
    <dgm:cxn modelId="{C3E27161-E17E-8D4F-B43E-AE1A2E88E284}" type="presOf" srcId="{BDF119C3-8148-CF4B-9163-E8882760013A}" destId="{5C7CA4A4-8733-EC48-8EFE-D94402D6148D}" srcOrd="0" destOrd="0" presId="urn:microsoft.com/office/officeart/2005/8/layout/orgChart1"/>
    <dgm:cxn modelId="{D230CCA5-C8DA-584C-8F75-8B63F4BD9733}" type="presOf" srcId="{95D6B154-15BC-E447-BDA0-C334AA28742A}" destId="{7511946D-F57B-324D-976C-2AEEE9CA6183}" srcOrd="1" destOrd="0" presId="urn:microsoft.com/office/officeart/2005/8/layout/orgChart1"/>
    <dgm:cxn modelId="{C29C3652-6523-1F4F-8B61-0A0F2FFC162B}" srcId="{95D6B154-15BC-E447-BDA0-C334AA28742A}" destId="{BDF119C3-8148-CF4B-9163-E8882760013A}" srcOrd="1" destOrd="0" parTransId="{9EEB0A1A-4399-334F-B025-C8F7154841A4}" sibTransId="{28E3C465-9C71-434E-BC2E-9CE31DF9612A}"/>
    <dgm:cxn modelId="{A8501572-5248-764F-AA9A-07A06EDDBB5C}" type="presOf" srcId="{FFD6FDE3-F734-A546-A3A7-240A1D7AC231}" destId="{A37270CB-28B3-464B-A6E3-AFDFD4BA24BB}" srcOrd="1" destOrd="0" presId="urn:microsoft.com/office/officeart/2005/8/layout/orgChart1"/>
    <dgm:cxn modelId="{7B27A11C-9F75-734A-95D6-7B5BB86FB5B5}" type="presOf" srcId="{95D6B154-15BC-E447-BDA0-C334AA28742A}" destId="{CCF1E01F-05E5-B14D-B57A-255A9C5F05FD}" srcOrd="0" destOrd="0" presId="urn:microsoft.com/office/officeart/2005/8/layout/orgChart1"/>
    <dgm:cxn modelId="{F784E8EA-C3F9-FB46-B85A-FC46A7C9BB3D}" type="presOf" srcId="{F197275C-8046-1843-A176-ABE94B3E46E4}" destId="{16F5A01F-029A-7B4E-91D9-F60947745CA4}" srcOrd="0" destOrd="0" presId="urn:microsoft.com/office/officeart/2005/8/layout/orgChart1"/>
    <dgm:cxn modelId="{33CAF1B8-4D7C-CF46-963F-D3F4B068D31D}" type="presParOf" srcId="{6A26F60B-E043-3A4F-86F0-A33BC3ED393B}" destId="{8842CBCE-606E-3A4A-8E32-90FA4DB00F78}" srcOrd="0" destOrd="0" presId="urn:microsoft.com/office/officeart/2005/8/layout/orgChart1"/>
    <dgm:cxn modelId="{7143794B-6895-084E-8133-E1420AE4D8BD}" type="presParOf" srcId="{8842CBCE-606E-3A4A-8E32-90FA4DB00F78}" destId="{B87BD0E2-B4F8-3A47-9776-285EB571ED08}" srcOrd="0" destOrd="0" presId="urn:microsoft.com/office/officeart/2005/8/layout/orgChart1"/>
    <dgm:cxn modelId="{EF99FBB0-CE36-DB41-AF71-3C33027F76C0}" type="presParOf" srcId="{B87BD0E2-B4F8-3A47-9776-285EB571ED08}" destId="{CCF1E01F-05E5-B14D-B57A-255A9C5F05FD}" srcOrd="0" destOrd="0" presId="urn:microsoft.com/office/officeart/2005/8/layout/orgChart1"/>
    <dgm:cxn modelId="{8D2D5CB5-D598-CD40-9BCC-4B506D4712DF}" type="presParOf" srcId="{B87BD0E2-B4F8-3A47-9776-285EB571ED08}" destId="{7511946D-F57B-324D-976C-2AEEE9CA6183}" srcOrd="1" destOrd="0" presId="urn:microsoft.com/office/officeart/2005/8/layout/orgChart1"/>
    <dgm:cxn modelId="{9E88F75F-6E13-6045-8F48-F220B1D42588}" type="presParOf" srcId="{8842CBCE-606E-3A4A-8E32-90FA4DB00F78}" destId="{A4680C42-6553-0949-8786-306F921148BA}" srcOrd="1" destOrd="0" presId="urn:microsoft.com/office/officeart/2005/8/layout/orgChart1"/>
    <dgm:cxn modelId="{2E06AB51-B1EA-E94A-9CE4-8D3D8B29A4DC}" type="presParOf" srcId="{A4680C42-6553-0949-8786-306F921148BA}" destId="{16F5A01F-029A-7B4E-91D9-F60947745CA4}" srcOrd="0" destOrd="0" presId="urn:microsoft.com/office/officeart/2005/8/layout/orgChart1"/>
    <dgm:cxn modelId="{D7AB3328-DA82-5049-BFC0-6EE068D29360}" type="presParOf" srcId="{A4680C42-6553-0949-8786-306F921148BA}" destId="{ECD3E018-1A3F-DD4A-B3A0-33DF4A9D8828}" srcOrd="1" destOrd="0" presId="urn:microsoft.com/office/officeart/2005/8/layout/orgChart1"/>
    <dgm:cxn modelId="{A652E90E-C838-0F4B-AC30-2434BF2CA712}" type="presParOf" srcId="{ECD3E018-1A3F-DD4A-B3A0-33DF4A9D8828}" destId="{101F088C-E156-3B4D-AF24-C56C1D4AE550}" srcOrd="0" destOrd="0" presId="urn:microsoft.com/office/officeart/2005/8/layout/orgChart1"/>
    <dgm:cxn modelId="{B2B2EFB6-9DC5-4D41-AD31-8663C121BFBE}" type="presParOf" srcId="{101F088C-E156-3B4D-AF24-C56C1D4AE550}" destId="{A8C13244-0FE8-0A43-9E3A-89BC969D6723}" srcOrd="0" destOrd="0" presId="urn:microsoft.com/office/officeart/2005/8/layout/orgChart1"/>
    <dgm:cxn modelId="{910FFF0B-868C-6A43-884B-AF60ED8CA8AC}" type="presParOf" srcId="{101F088C-E156-3B4D-AF24-C56C1D4AE550}" destId="{A37270CB-28B3-464B-A6E3-AFDFD4BA24BB}" srcOrd="1" destOrd="0" presId="urn:microsoft.com/office/officeart/2005/8/layout/orgChart1"/>
    <dgm:cxn modelId="{61709C6B-ECBC-C44B-9F01-2A5D2BEF3494}" type="presParOf" srcId="{ECD3E018-1A3F-DD4A-B3A0-33DF4A9D8828}" destId="{C6A7F69B-ED1F-D14B-B766-464E40DF90AE}" srcOrd="1" destOrd="0" presId="urn:microsoft.com/office/officeart/2005/8/layout/orgChart1"/>
    <dgm:cxn modelId="{0D7E338B-FF90-3D40-8719-30A89ECC0192}" type="presParOf" srcId="{ECD3E018-1A3F-DD4A-B3A0-33DF4A9D8828}" destId="{9C6CA237-D843-3F42-83D1-AACA4E9642D1}" srcOrd="2" destOrd="0" presId="urn:microsoft.com/office/officeart/2005/8/layout/orgChart1"/>
    <dgm:cxn modelId="{98F54F75-418B-8B4E-8879-4A52C163F26D}" type="presParOf" srcId="{A4680C42-6553-0949-8786-306F921148BA}" destId="{DC7B1C41-F475-3A43-AA65-7C2CAC931D47}" srcOrd="2" destOrd="0" presId="urn:microsoft.com/office/officeart/2005/8/layout/orgChart1"/>
    <dgm:cxn modelId="{FCE387A9-08B5-6B49-B506-B5484F35BA13}" type="presParOf" srcId="{A4680C42-6553-0949-8786-306F921148BA}" destId="{1EB839E8-5B21-BE4F-B414-F50652FAE78B}" srcOrd="3" destOrd="0" presId="urn:microsoft.com/office/officeart/2005/8/layout/orgChart1"/>
    <dgm:cxn modelId="{A736EDC2-7D27-184C-A2F2-1D6B5AC7B7D8}" type="presParOf" srcId="{1EB839E8-5B21-BE4F-B414-F50652FAE78B}" destId="{C4E943B9-5206-0341-8000-9B46A77A3D58}" srcOrd="0" destOrd="0" presId="urn:microsoft.com/office/officeart/2005/8/layout/orgChart1"/>
    <dgm:cxn modelId="{B70538D4-0F2C-0842-8F4C-16E4AE789FA7}" type="presParOf" srcId="{C4E943B9-5206-0341-8000-9B46A77A3D58}" destId="{5C7CA4A4-8733-EC48-8EFE-D94402D6148D}" srcOrd="0" destOrd="0" presId="urn:microsoft.com/office/officeart/2005/8/layout/orgChart1"/>
    <dgm:cxn modelId="{3D08296C-4563-D74D-98FF-A1E4D112772A}" type="presParOf" srcId="{C4E943B9-5206-0341-8000-9B46A77A3D58}" destId="{558F7D0B-3B10-734E-B703-28A559253272}" srcOrd="1" destOrd="0" presId="urn:microsoft.com/office/officeart/2005/8/layout/orgChart1"/>
    <dgm:cxn modelId="{29CECA24-F573-2B4B-8DFE-17F31DFA5E07}" type="presParOf" srcId="{1EB839E8-5B21-BE4F-B414-F50652FAE78B}" destId="{2B028715-E30A-CF41-B0C1-F2D34E49966C}" srcOrd="1" destOrd="0" presId="urn:microsoft.com/office/officeart/2005/8/layout/orgChart1"/>
    <dgm:cxn modelId="{3167F1D7-EF14-6D45-8983-533B92CCDE3D}" type="presParOf" srcId="{1EB839E8-5B21-BE4F-B414-F50652FAE78B}" destId="{843BC9DC-2553-B14D-86CC-2F4E66A185F4}" srcOrd="2" destOrd="0" presId="urn:microsoft.com/office/officeart/2005/8/layout/orgChart1"/>
    <dgm:cxn modelId="{D9FCC834-F6F5-EB4C-A311-4311E190A95A}" type="presParOf" srcId="{A4680C42-6553-0949-8786-306F921148BA}" destId="{D684F227-B229-8947-9BAD-B355324DB4E2}" srcOrd="4" destOrd="0" presId="urn:microsoft.com/office/officeart/2005/8/layout/orgChart1"/>
    <dgm:cxn modelId="{8E7945A5-F7EB-4344-A9C5-6D9BDB4F700A}" type="presParOf" srcId="{A4680C42-6553-0949-8786-306F921148BA}" destId="{1B971170-7B9B-3C44-A0AB-2446F028CB8F}" srcOrd="5" destOrd="0" presId="urn:microsoft.com/office/officeart/2005/8/layout/orgChart1"/>
    <dgm:cxn modelId="{731FB366-5590-A146-B912-1A3A0FE84714}" type="presParOf" srcId="{1B971170-7B9B-3C44-A0AB-2446F028CB8F}" destId="{5C4DF9DE-E8E0-F345-9D60-B85A76E22F48}" srcOrd="0" destOrd="0" presId="urn:microsoft.com/office/officeart/2005/8/layout/orgChart1"/>
    <dgm:cxn modelId="{BE20A778-7E0B-2242-910E-E0F0E9721EDB}" type="presParOf" srcId="{5C4DF9DE-E8E0-F345-9D60-B85A76E22F48}" destId="{D2B3D99F-6B53-CF4A-B4DD-B77C3527CBC1}" srcOrd="0" destOrd="0" presId="urn:microsoft.com/office/officeart/2005/8/layout/orgChart1"/>
    <dgm:cxn modelId="{4A816D1F-0EAD-0D43-9E07-951B0D797806}" type="presParOf" srcId="{5C4DF9DE-E8E0-F345-9D60-B85A76E22F48}" destId="{DC382864-8C48-C741-8C12-36C569E30D91}" srcOrd="1" destOrd="0" presId="urn:microsoft.com/office/officeart/2005/8/layout/orgChart1"/>
    <dgm:cxn modelId="{07E1793C-BA6A-3342-9821-BCF2737111E5}" type="presParOf" srcId="{1B971170-7B9B-3C44-A0AB-2446F028CB8F}" destId="{A301A4C9-D32D-324F-8941-BC6D46DB77E9}" srcOrd="1" destOrd="0" presId="urn:microsoft.com/office/officeart/2005/8/layout/orgChart1"/>
    <dgm:cxn modelId="{7B665A6D-0E14-0248-AAE1-3926A28E23EA}" type="presParOf" srcId="{1B971170-7B9B-3C44-A0AB-2446F028CB8F}" destId="{7FA29F64-81C2-AF42-9C68-F8F4053460FD}" srcOrd="2" destOrd="0" presId="urn:microsoft.com/office/officeart/2005/8/layout/orgChart1"/>
    <dgm:cxn modelId="{4B6B7D39-23BB-4545-AA7A-1CDFBF7301CB}" type="presParOf" srcId="{8842CBCE-606E-3A4A-8E32-90FA4DB00F78}" destId="{D5C91E72-59BC-1348-B394-BDE9BE8BF89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F5C279-8C93-4279-A665-DA87566ABD82}">
      <dsp:nvSpPr>
        <dsp:cNvPr id="0" name=""/>
        <dsp:cNvSpPr/>
      </dsp:nvSpPr>
      <dsp:spPr>
        <a:xfrm>
          <a:off x="0" y="431457"/>
          <a:ext cx="6741763" cy="889200"/>
        </a:xfrm>
        <a:prstGeom prst="roundRect">
          <a:avLst/>
        </a:prstGeom>
        <a:solidFill>
          <a:schemeClr val="accent2">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dirty="0"/>
            <a:t>Introduction to the BIR</a:t>
          </a:r>
          <a:endParaRPr lang="en-US" sz="3800" kern="1200" dirty="0">
            <a:solidFill>
              <a:srgbClr val="FF0000"/>
            </a:solidFill>
          </a:endParaRPr>
        </a:p>
      </dsp:txBody>
      <dsp:txXfrm>
        <a:off x="43407" y="474864"/>
        <a:ext cx="6654949" cy="802386"/>
      </dsp:txXfrm>
    </dsp:sp>
    <dsp:sp modelId="{0A3C1B08-EC83-46C6-BE13-D98E09DB39DF}">
      <dsp:nvSpPr>
        <dsp:cNvPr id="0" name=""/>
        <dsp:cNvSpPr/>
      </dsp:nvSpPr>
      <dsp:spPr>
        <a:xfrm>
          <a:off x="0" y="1430097"/>
          <a:ext cx="6741763" cy="889200"/>
        </a:xfrm>
        <a:prstGeom prst="roundRect">
          <a:avLst/>
        </a:prstGeom>
        <a:solidFill>
          <a:schemeClr val="accent3">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dirty="0"/>
            <a:t>Why Use BIRs?</a:t>
          </a:r>
        </a:p>
      </dsp:txBody>
      <dsp:txXfrm>
        <a:off x="43407" y="1473504"/>
        <a:ext cx="6654949" cy="802386"/>
      </dsp:txXfrm>
    </dsp:sp>
    <dsp:sp modelId="{3C6B8356-5D1D-4384-9DB5-BD0757284C44}">
      <dsp:nvSpPr>
        <dsp:cNvPr id="0" name=""/>
        <dsp:cNvSpPr/>
      </dsp:nvSpPr>
      <dsp:spPr>
        <a:xfrm>
          <a:off x="0" y="2428737"/>
          <a:ext cx="6741763" cy="889200"/>
        </a:xfrm>
        <a:prstGeom prst="roundRect">
          <a:avLst/>
        </a:prstGeom>
        <a:solidFill>
          <a:schemeClr val="accent4">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dirty="0"/>
            <a:t>Using data to make decisions</a:t>
          </a:r>
        </a:p>
      </dsp:txBody>
      <dsp:txXfrm>
        <a:off x="43407" y="2472144"/>
        <a:ext cx="6654949" cy="802386"/>
      </dsp:txXfrm>
    </dsp:sp>
    <dsp:sp modelId="{DAB13C69-FCD4-4064-81AB-CFE64F78B2F0}">
      <dsp:nvSpPr>
        <dsp:cNvPr id="0" name=""/>
        <dsp:cNvSpPr/>
      </dsp:nvSpPr>
      <dsp:spPr>
        <a:xfrm>
          <a:off x="0" y="3427377"/>
          <a:ext cx="6741763" cy="889200"/>
        </a:xfrm>
        <a:prstGeom prst="roundRect">
          <a:avLst/>
        </a:prstGeom>
        <a:solidFill>
          <a:schemeClr val="accent5">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a:lnSpc>
              <a:spcPct val="90000"/>
            </a:lnSpc>
            <a:spcBef>
              <a:spcPct val="0"/>
            </a:spcBef>
            <a:spcAft>
              <a:spcPct val="35000"/>
            </a:spcAft>
          </a:pPr>
          <a:r>
            <a:rPr lang="en-US" sz="3800" kern="1200" dirty="0"/>
            <a:t>Next steps with BIRs</a:t>
          </a:r>
          <a:endParaRPr lang="en-US" sz="3800" kern="1200" dirty="0">
            <a:solidFill>
              <a:srgbClr val="FF0000"/>
            </a:solidFill>
          </a:endParaRPr>
        </a:p>
      </dsp:txBody>
      <dsp:txXfrm>
        <a:off x="43407" y="3470784"/>
        <a:ext cx="6654949" cy="8023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1860CE-3493-411B-A6CB-155A63CFB87E}">
      <dsp:nvSpPr>
        <dsp:cNvPr id="0" name=""/>
        <dsp:cNvSpPr/>
      </dsp:nvSpPr>
      <dsp:spPr>
        <a:xfrm>
          <a:off x="3548508" y="1234"/>
          <a:ext cx="1513582" cy="1513582"/>
        </a:xfrm>
        <a:prstGeom prst="ellipse">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Gather Data</a:t>
          </a:r>
        </a:p>
      </dsp:txBody>
      <dsp:txXfrm>
        <a:off x="3770167" y="222893"/>
        <a:ext cx="1070264" cy="1070264"/>
      </dsp:txXfrm>
    </dsp:sp>
    <dsp:sp modelId="{A5704732-2F25-491B-A1D7-8C8CA4E4687C}">
      <dsp:nvSpPr>
        <dsp:cNvPr id="0" name=""/>
        <dsp:cNvSpPr/>
      </dsp:nvSpPr>
      <dsp:spPr>
        <a:xfrm rot="2212304">
          <a:off x="5004445" y="1178473"/>
          <a:ext cx="403894" cy="510833"/>
        </a:xfrm>
        <a:prstGeom prst="rightArrow">
          <a:avLst>
            <a:gd name="adj1" fmla="val 60000"/>
            <a:gd name="adj2" fmla="val 5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5016563" y="1244288"/>
        <a:ext cx="282726" cy="306499"/>
      </dsp:txXfrm>
    </dsp:sp>
    <dsp:sp modelId="{2E2EF23A-E2CC-4A33-B1CD-F10B557B8912}">
      <dsp:nvSpPr>
        <dsp:cNvPr id="0" name=""/>
        <dsp:cNvSpPr/>
      </dsp:nvSpPr>
      <dsp:spPr>
        <a:xfrm>
          <a:off x="5368983" y="1366682"/>
          <a:ext cx="1513582" cy="1513582"/>
        </a:xfrm>
        <a:prstGeom prst="ellipse">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Analyze Data</a:t>
          </a:r>
        </a:p>
      </dsp:txBody>
      <dsp:txXfrm>
        <a:off x="5590642" y="1588341"/>
        <a:ext cx="1070264" cy="1070264"/>
      </dsp:txXfrm>
    </dsp:sp>
    <dsp:sp modelId="{71FCA252-6B24-441D-92D0-4E20DD8AEFAD}">
      <dsp:nvSpPr>
        <dsp:cNvPr id="0" name=""/>
        <dsp:cNvSpPr/>
      </dsp:nvSpPr>
      <dsp:spPr>
        <a:xfrm rot="6272070">
          <a:off x="5701814" y="2884746"/>
          <a:ext cx="320745" cy="510833"/>
        </a:xfrm>
        <a:prstGeom prst="rightArrow">
          <a:avLst>
            <a:gd name="adj1" fmla="val 60000"/>
            <a:gd name="adj2" fmla="val 5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rot="10800000">
        <a:off x="5762000" y="2940341"/>
        <a:ext cx="224522" cy="306499"/>
      </dsp:txXfrm>
    </dsp:sp>
    <dsp:sp modelId="{C12AF9AA-8EBD-4064-98B8-B0054A822343}">
      <dsp:nvSpPr>
        <dsp:cNvPr id="0" name=""/>
        <dsp:cNvSpPr/>
      </dsp:nvSpPr>
      <dsp:spPr>
        <a:xfrm>
          <a:off x="4837253" y="3417636"/>
          <a:ext cx="1513582" cy="1513582"/>
        </a:xfrm>
        <a:prstGeom prst="ellipse">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Develop Plan of Action</a:t>
          </a:r>
        </a:p>
      </dsp:txBody>
      <dsp:txXfrm>
        <a:off x="5058912" y="3639295"/>
        <a:ext cx="1070264" cy="1070264"/>
      </dsp:txXfrm>
    </dsp:sp>
    <dsp:sp modelId="{9CFA436A-18B0-4307-B819-054019D74595}">
      <dsp:nvSpPr>
        <dsp:cNvPr id="0" name=""/>
        <dsp:cNvSpPr/>
      </dsp:nvSpPr>
      <dsp:spPr>
        <a:xfrm rot="10800006">
          <a:off x="4092400" y="3919008"/>
          <a:ext cx="526362" cy="510833"/>
        </a:xfrm>
        <a:prstGeom prst="rightArrow">
          <a:avLst>
            <a:gd name="adj1" fmla="val 60000"/>
            <a:gd name="adj2" fmla="val 5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rot="10800000">
        <a:off x="4245650" y="4021175"/>
        <a:ext cx="373112" cy="306499"/>
      </dsp:txXfrm>
    </dsp:sp>
    <dsp:sp modelId="{BD0162BA-8547-4BEA-B54E-6DBFB3CEBA30}">
      <dsp:nvSpPr>
        <dsp:cNvPr id="0" name=""/>
        <dsp:cNvSpPr/>
      </dsp:nvSpPr>
      <dsp:spPr>
        <a:xfrm>
          <a:off x="2330534" y="3417632"/>
          <a:ext cx="1513582" cy="1513582"/>
        </a:xfrm>
        <a:prstGeom prst="ellipse">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Implement Plan of Action</a:t>
          </a:r>
        </a:p>
      </dsp:txBody>
      <dsp:txXfrm>
        <a:off x="2552193" y="3639291"/>
        <a:ext cx="1070264" cy="1070264"/>
      </dsp:txXfrm>
    </dsp:sp>
    <dsp:sp modelId="{04F34F3A-8D55-45DB-8E3B-CF46F2B3F3FF}">
      <dsp:nvSpPr>
        <dsp:cNvPr id="0" name=""/>
        <dsp:cNvSpPr/>
      </dsp:nvSpPr>
      <dsp:spPr>
        <a:xfrm rot="15130861">
          <a:off x="2557869" y="2865836"/>
          <a:ext cx="381870" cy="510833"/>
        </a:xfrm>
        <a:prstGeom prst="rightArrow">
          <a:avLst>
            <a:gd name="adj1" fmla="val 60000"/>
            <a:gd name="adj2" fmla="val 5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rot="10800000">
        <a:off x="2632678" y="3022536"/>
        <a:ext cx="267309" cy="306499"/>
      </dsp:txXfrm>
    </dsp:sp>
    <dsp:sp modelId="{B160EC8D-75B1-487B-8173-B9F37F814B1E}">
      <dsp:nvSpPr>
        <dsp:cNvPr id="0" name=""/>
        <dsp:cNvSpPr/>
      </dsp:nvSpPr>
      <dsp:spPr>
        <a:xfrm>
          <a:off x="1646878" y="1290713"/>
          <a:ext cx="1513582" cy="1513582"/>
        </a:xfrm>
        <a:prstGeom prst="ellipse">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Evaluate Impact of Plan</a:t>
          </a:r>
        </a:p>
      </dsp:txBody>
      <dsp:txXfrm>
        <a:off x="1868537" y="1512372"/>
        <a:ext cx="1070264" cy="1070264"/>
      </dsp:txXfrm>
    </dsp:sp>
    <dsp:sp modelId="{873DFF3B-B99E-4E94-9348-F8D8B40EF601}">
      <dsp:nvSpPr>
        <dsp:cNvPr id="0" name=""/>
        <dsp:cNvSpPr/>
      </dsp:nvSpPr>
      <dsp:spPr>
        <a:xfrm rot="19551549">
          <a:off x="3136987" y="1153948"/>
          <a:ext cx="415528" cy="510833"/>
        </a:xfrm>
        <a:prstGeom prst="rightArrow">
          <a:avLst>
            <a:gd name="adj1" fmla="val 60000"/>
            <a:gd name="adj2" fmla="val 50000"/>
          </a:avLst>
        </a:prstGeom>
        <a:solidFill>
          <a:schemeClr val="accent5"/>
        </a:solidFill>
        <a:ln w="12700" cap="flat" cmpd="sng" algn="ctr">
          <a:solidFill>
            <a:schemeClr val="accent5">
              <a:shade val="50000"/>
            </a:schemeClr>
          </a:solidFill>
          <a:prstDash val="solid"/>
          <a:miter lim="800000"/>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3147729" y="1291096"/>
        <a:ext cx="290870" cy="3064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4F227-B229-8947-9BAD-B355324DB4E2}">
      <dsp:nvSpPr>
        <dsp:cNvPr id="0" name=""/>
        <dsp:cNvSpPr/>
      </dsp:nvSpPr>
      <dsp:spPr>
        <a:xfrm>
          <a:off x="4305300" y="2555074"/>
          <a:ext cx="3046031" cy="528650"/>
        </a:xfrm>
        <a:custGeom>
          <a:avLst/>
          <a:gdLst/>
          <a:ahLst/>
          <a:cxnLst/>
          <a:rect l="0" t="0" r="0" b="0"/>
          <a:pathLst>
            <a:path>
              <a:moveTo>
                <a:pt x="0" y="0"/>
              </a:moveTo>
              <a:lnTo>
                <a:pt x="0" y="264325"/>
              </a:lnTo>
              <a:lnTo>
                <a:pt x="3046031" y="264325"/>
              </a:lnTo>
              <a:lnTo>
                <a:pt x="3046031" y="52865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C7B1C41-F475-3A43-AA65-7C2CAC931D47}">
      <dsp:nvSpPr>
        <dsp:cNvPr id="0" name=""/>
        <dsp:cNvSpPr/>
      </dsp:nvSpPr>
      <dsp:spPr>
        <a:xfrm>
          <a:off x="4259579" y="2555074"/>
          <a:ext cx="91440" cy="528650"/>
        </a:xfrm>
        <a:custGeom>
          <a:avLst/>
          <a:gdLst/>
          <a:ahLst/>
          <a:cxnLst/>
          <a:rect l="0" t="0" r="0" b="0"/>
          <a:pathLst>
            <a:path>
              <a:moveTo>
                <a:pt x="45720" y="0"/>
              </a:moveTo>
              <a:lnTo>
                <a:pt x="45720" y="52865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6F5A01F-029A-7B4E-91D9-F60947745CA4}">
      <dsp:nvSpPr>
        <dsp:cNvPr id="0" name=""/>
        <dsp:cNvSpPr/>
      </dsp:nvSpPr>
      <dsp:spPr>
        <a:xfrm>
          <a:off x="1259268" y="2555074"/>
          <a:ext cx="3046031" cy="528650"/>
        </a:xfrm>
        <a:custGeom>
          <a:avLst/>
          <a:gdLst/>
          <a:ahLst/>
          <a:cxnLst/>
          <a:rect l="0" t="0" r="0" b="0"/>
          <a:pathLst>
            <a:path>
              <a:moveTo>
                <a:pt x="3046031" y="0"/>
              </a:moveTo>
              <a:lnTo>
                <a:pt x="3046031" y="264325"/>
              </a:lnTo>
              <a:lnTo>
                <a:pt x="0" y="264325"/>
              </a:lnTo>
              <a:lnTo>
                <a:pt x="0" y="52865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CF1E01F-05E5-B14D-B57A-255A9C5F05FD}">
      <dsp:nvSpPr>
        <dsp:cNvPr id="0" name=""/>
        <dsp:cNvSpPr/>
      </dsp:nvSpPr>
      <dsp:spPr>
        <a:xfrm>
          <a:off x="2221122" y="1457798"/>
          <a:ext cx="4168355" cy="109727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1200150">
            <a:lnSpc>
              <a:spcPct val="90000"/>
            </a:lnSpc>
            <a:spcBef>
              <a:spcPct val="0"/>
            </a:spcBef>
            <a:spcAft>
              <a:spcPct val="35000"/>
            </a:spcAft>
          </a:pPr>
          <a:r>
            <a:rPr lang="en-US" sz="2700" kern="1200" dirty="0"/>
            <a:t>BIR </a:t>
          </a:r>
          <a:br>
            <a:rPr lang="en-US" sz="2700" kern="1200" dirty="0"/>
          </a:br>
          <a:r>
            <a:rPr lang="en-US" sz="2700" kern="1200" dirty="0"/>
            <a:t>Incidents per month</a:t>
          </a:r>
        </a:p>
      </dsp:txBody>
      <dsp:txXfrm>
        <a:off x="2221122" y="1457798"/>
        <a:ext cx="4168355" cy="1097276"/>
      </dsp:txXfrm>
    </dsp:sp>
    <dsp:sp modelId="{A8C13244-0FE8-0A43-9E3A-89BC969D6723}">
      <dsp:nvSpPr>
        <dsp:cNvPr id="0" name=""/>
        <dsp:cNvSpPr/>
      </dsp:nvSpPr>
      <dsp:spPr>
        <a:xfrm>
          <a:off x="578" y="3083725"/>
          <a:ext cx="2517381" cy="109727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Program</a:t>
          </a:r>
        </a:p>
      </dsp:txBody>
      <dsp:txXfrm>
        <a:off x="578" y="3083725"/>
        <a:ext cx="2517381" cy="1097276"/>
      </dsp:txXfrm>
    </dsp:sp>
    <dsp:sp modelId="{5C7CA4A4-8733-EC48-8EFE-D94402D6148D}">
      <dsp:nvSpPr>
        <dsp:cNvPr id="0" name=""/>
        <dsp:cNvSpPr/>
      </dsp:nvSpPr>
      <dsp:spPr>
        <a:xfrm>
          <a:off x="3046609" y="3083725"/>
          <a:ext cx="2517381" cy="109727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Classroom</a:t>
          </a:r>
        </a:p>
      </dsp:txBody>
      <dsp:txXfrm>
        <a:off x="3046609" y="3083725"/>
        <a:ext cx="2517381" cy="1097276"/>
      </dsp:txXfrm>
    </dsp:sp>
    <dsp:sp modelId="{D2B3D99F-6B53-CF4A-B4DD-B77C3527CBC1}">
      <dsp:nvSpPr>
        <dsp:cNvPr id="0" name=""/>
        <dsp:cNvSpPr/>
      </dsp:nvSpPr>
      <dsp:spPr>
        <a:xfrm>
          <a:off x="6092640" y="3083725"/>
          <a:ext cx="2517381" cy="109727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kern="1200" dirty="0"/>
            <a:t>Child</a:t>
          </a:r>
        </a:p>
      </dsp:txBody>
      <dsp:txXfrm>
        <a:off x="6092640" y="3083725"/>
        <a:ext cx="2517381" cy="10972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DE0800-2250-4266-BA68-36D1A3C32A8F}" type="datetimeFigureOut">
              <a:rPr lang="en-US" smtClean="0"/>
              <a:t>9/22/2020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B18F57-C169-4984-88FB-A10F2DCECFA4}" type="slidenum">
              <a:rPr lang="en-US" smtClean="0"/>
              <a:t>‹#›</a:t>
            </a:fld>
            <a:endParaRPr lang="en-US"/>
          </a:p>
        </p:txBody>
      </p:sp>
    </p:spTree>
    <p:extLst>
      <p:ext uri="{BB962C8B-B14F-4D97-AF65-F5344CB8AC3E}">
        <p14:creationId xmlns:p14="http://schemas.microsoft.com/office/powerpoint/2010/main" val="3299147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Times New Roman" panose="02020603050405020304" pitchFamily="18" charset="0"/>
                <a:cs typeface="Times New Roman" panose="02020603050405020304" pitchFamily="18" charset="0"/>
              </a:rPr>
              <a:t>This presentation</a:t>
            </a:r>
            <a:r>
              <a:rPr lang="en-US" b="1" baseline="0" dirty="0">
                <a:latin typeface="Times New Roman" panose="02020603050405020304" pitchFamily="18" charset="0"/>
                <a:cs typeface="Times New Roman" panose="02020603050405020304" pitchFamily="18" charset="0"/>
              </a:rPr>
              <a:t> is intended to introduce the BIR to teachers. The purpose is to help programs/teachers understand how and why we collect data and to make it meaningful. </a:t>
            </a:r>
            <a:endParaRPr lang="en-US"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180A96A-9917-4D86-908C-271435D65A74}" type="slidenum">
              <a:rPr lang="en-US" smtClean="0"/>
              <a:t>1</a:t>
            </a:fld>
            <a:endParaRPr lang="en-US" dirty="0"/>
          </a:p>
        </p:txBody>
      </p:sp>
    </p:spTree>
    <p:extLst>
      <p:ext uri="{BB962C8B-B14F-4D97-AF65-F5344CB8AC3E}">
        <p14:creationId xmlns:p14="http://schemas.microsoft.com/office/powerpoint/2010/main" val="1345937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a:t>
            </a:r>
            <a:r>
              <a:rPr lang="en-US" baseline="0" dirty="0"/>
              <a:t> team will let you know the process for what to do after you complete a BIR and how they will share the data to improve the program. </a:t>
            </a:r>
          </a:p>
          <a:p>
            <a:r>
              <a:rPr lang="en-US" baseline="0" dirty="0"/>
              <a:t>If there is a program or classroom-level issue, the BIR can help to narrow down the issue and the team knows how to effectively provide coaching. </a:t>
            </a:r>
          </a:p>
          <a:p>
            <a:r>
              <a:rPr lang="en-US" baseline="0" dirty="0"/>
              <a:t>If there is a concern with a specific child- BIRs can help understand what is occurring and can help for planning for individualized supports. </a:t>
            </a:r>
          </a:p>
          <a:p>
            <a:endParaRPr lang="en-US" dirty="0"/>
          </a:p>
          <a:p>
            <a:r>
              <a:rPr lang="en-US" dirty="0"/>
              <a:t>For example, sometimes it feels like the behavior happens all day long but when you look at the BIRs, you see that the behavior mostly occurs during circle. You can better plan for what to re-teach or when to provide supports with this information.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Most programs set up a system for checking in with the teacher if there are multiple BIRs for a child. Teachers meet with their classroom coach, behavior specialist, or similar professional who can assist the teacher in figuring out what to do to support the</a:t>
            </a:r>
            <a:r>
              <a:rPr lang="en-US" baseline="0" dirty="0"/>
              <a:t> child. </a:t>
            </a:r>
            <a:endParaRPr lang="en-US" dirty="0"/>
          </a:p>
          <a:p>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10</a:t>
            </a:fld>
            <a:endParaRPr lang="en-US" dirty="0"/>
          </a:p>
        </p:txBody>
      </p:sp>
    </p:spTree>
    <p:extLst>
      <p:ext uri="{BB962C8B-B14F-4D97-AF65-F5344CB8AC3E}">
        <p14:creationId xmlns:p14="http://schemas.microsoft.com/office/powerpoint/2010/main" val="3403643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698500"/>
            <a:ext cx="6205537" cy="3490913"/>
          </a:xfrm>
        </p:spPr>
      </p:sp>
      <p:sp>
        <p:nvSpPr>
          <p:cNvPr id="3" name="Notes Placeholder 2"/>
          <p:cNvSpPr>
            <a:spLocks noGrp="1"/>
          </p:cNvSpPr>
          <p:nvPr>
            <p:ph type="body" idx="1"/>
          </p:nvPr>
        </p:nvSpPr>
        <p:spPr/>
        <p:txBody>
          <a:bodyPr/>
          <a:lstStyle/>
          <a:p>
            <a:r>
              <a:rPr lang="en-US" dirty="0"/>
              <a:t>What the BIR allows you to do is</a:t>
            </a:r>
            <a:r>
              <a:rPr lang="en-US" baseline="0" dirty="0"/>
              <a:t> identify the number of incidents per month and then drill down to get that information by program, classroom, and child so you can identify the appropriate actions that need to be taken. By drilling down, programs can action plan to address any issues across the whole program, to support a classroom or as part of designing effective supports for individual children. </a:t>
            </a:r>
            <a:endParaRPr lang="en-US" dirty="0"/>
          </a:p>
        </p:txBody>
      </p:sp>
      <p:sp>
        <p:nvSpPr>
          <p:cNvPr id="4" name="Slide Number Placeholder 3"/>
          <p:cNvSpPr>
            <a:spLocks noGrp="1"/>
          </p:cNvSpPr>
          <p:nvPr>
            <p:ph type="sldNum" sz="quarter" idx="10"/>
          </p:nvPr>
        </p:nvSpPr>
        <p:spPr/>
        <p:txBody>
          <a:bodyPr/>
          <a:lstStyle/>
          <a:p>
            <a:fld id="{B7FB4A83-D2D2-4B29-AD4F-0057A2713E2B}" type="slidenum">
              <a:rPr lang="en-US" smtClean="0"/>
              <a:t>11</a:t>
            </a:fld>
            <a:endParaRPr lang="en-US" dirty="0"/>
          </a:p>
        </p:txBody>
      </p:sp>
    </p:spTree>
    <p:extLst>
      <p:ext uri="{BB962C8B-B14F-4D97-AF65-F5344CB8AC3E}">
        <p14:creationId xmlns:p14="http://schemas.microsoft.com/office/powerpoint/2010/main" val="794862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BIR</a:t>
            </a:r>
            <a:r>
              <a:rPr lang="en-US" baseline="0" dirty="0"/>
              <a:t> data are analyzed, teams can look at the data across the entire program. The program summary allows team to see information such as number of incidents per day, percent of BIRs by problem behavior, response and administrative follow-up as well as the number of children with a BIR. While the system helps to analyze data resulting in the program summary, there are many more features. For the purposes of today’s training, we will just focus on one piece of the program summary. </a:t>
            </a:r>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12</a:t>
            </a:fld>
            <a:endParaRPr lang="en-US"/>
          </a:p>
        </p:txBody>
      </p:sp>
    </p:spTree>
    <p:extLst>
      <p:ext uri="{BB962C8B-B14F-4D97-AF65-F5344CB8AC3E}">
        <p14:creationId xmlns:p14="http://schemas.microsoft.com/office/powerpoint/2010/main" val="2243460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Animated: Click and the circle will appear around transitions. </a:t>
            </a:r>
          </a:p>
          <a:p>
            <a:endParaRPr lang="en-US" dirty="0"/>
          </a:p>
          <a:p>
            <a:r>
              <a:rPr lang="en-US" dirty="0"/>
              <a:t>This example shows</a:t>
            </a:r>
            <a:r>
              <a:rPr lang="en-US" baseline="0" dirty="0"/>
              <a:t> one graph from the program summary. </a:t>
            </a:r>
          </a:p>
          <a:p>
            <a:r>
              <a:rPr lang="en-US" baseline="0" dirty="0"/>
              <a:t>Help teachers see that by collecting data, it became evident that there is an issue with transitions. The team needs to gather more information to determine if this a classroom issue or a program issue. </a:t>
            </a:r>
          </a:p>
          <a:p>
            <a:r>
              <a:rPr lang="en-US" baseline="0" dirty="0"/>
              <a:t>Walking through what to do with the data will occur on next slide.</a:t>
            </a:r>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13</a:t>
            </a:fld>
            <a:endParaRPr lang="en-US"/>
          </a:p>
        </p:txBody>
      </p:sp>
    </p:spTree>
    <p:extLst>
      <p:ext uri="{BB962C8B-B14F-4D97-AF65-F5344CB8AC3E}">
        <p14:creationId xmlns:p14="http://schemas.microsoft.com/office/powerpoint/2010/main" val="221866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Animation</a:t>
            </a:r>
            <a:r>
              <a:rPr lang="en-US" baseline="0" dirty="0"/>
              <a:t> on this slide- last line on slide</a:t>
            </a:r>
          </a:p>
          <a:p>
            <a:r>
              <a:rPr lang="en-US" baseline="0" dirty="0"/>
              <a:t>Explain to teachers that drilling into the data we can learn that:</a:t>
            </a:r>
          </a:p>
          <a:p>
            <a:r>
              <a:rPr lang="en-US" baseline="0" dirty="0">
                <a:solidFill>
                  <a:srgbClr val="FF0000"/>
                </a:solidFill>
              </a:rPr>
              <a:t>The behavior occurs most frequently during transition to outdoor play</a:t>
            </a:r>
          </a:p>
          <a:p>
            <a:r>
              <a:rPr lang="en-US" baseline="0" dirty="0">
                <a:solidFill>
                  <a:srgbClr val="FF0000"/>
                </a:solidFill>
              </a:rPr>
              <a:t>The behavior occurs during this activity in most classrooms</a:t>
            </a:r>
          </a:p>
          <a:p>
            <a:endParaRPr lang="en-US" baseline="0" dirty="0"/>
          </a:p>
          <a:p>
            <a:r>
              <a:rPr lang="en-US" baseline="0" dirty="0"/>
              <a:t>This prompted the coach on the team to observe classroom during this time and get more information from the teachers as to why this is happening. </a:t>
            </a:r>
          </a:p>
          <a:p>
            <a:r>
              <a:rPr lang="en-US" baseline="0" dirty="0"/>
              <a:t>Teachers commonly reported that the program’s schedule is set up so that one class is waiting for another class to transition before they can go outside. During this wait is when teachers are seeing an increase in reporting problem behavior. </a:t>
            </a:r>
          </a:p>
          <a:p>
            <a:endParaRPr lang="en-US" baseline="0" dirty="0"/>
          </a:p>
          <a:p>
            <a:r>
              <a:rPr lang="en-US" baseline="0" dirty="0"/>
              <a:t>Click to animate:</a:t>
            </a:r>
          </a:p>
          <a:p>
            <a:r>
              <a:rPr lang="en-US" baseline="0" dirty="0"/>
              <a:t>Ask the group, what strategies could help decrease behavior incidents during this time? Point out that by having program data adjustments can be made to benefit all the classrooms rather than addressing each incident child by child. </a:t>
            </a:r>
          </a:p>
          <a:p>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14</a:t>
            </a:fld>
            <a:endParaRPr lang="en-US"/>
          </a:p>
        </p:txBody>
      </p:sp>
    </p:spTree>
    <p:extLst>
      <p:ext uri="{BB962C8B-B14F-4D97-AF65-F5344CB8AC3E}">
        <p14:creationId xmlns:p14="http://schemas.microsoft.com/office/powerpoint/2010/main" val="3289673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BIR</a:t>
            </a:r>
            <a:r>
              <a:rPr lang="en-US" baseline="0" dirty="0"/>
              <a:t> data are analyzed, teams can look at a summary of data by classroom.  This helps the team focus in on where support would be most effective. The classroom level look provides the total number of BIRs that were written by classroom ID.  The classroom summary then provides information about:</a:t>
            </a:r>
          </a:p>
          <a:p>
            <a:pPr marL="228600" indent="-228600">
              <a:buFont typeface="+mj-lt"/>
              <a:buAutoNum type="arabicPeriod"/>
            </a:pPr>
            <a:r>
              <a:rPr lang="en-US" baseline="0" dirty="0"/>
              <a:t>The number of incidents per child to identify whether this is one child or more than one; </a:t>
            </a:r>
          </a:p>
          <a:p>
            <a:pPr marL="228600" indent="-228600">
              <a:buFont typeface="+mj-lt"/>
              <a:buAutoNum type="arabicPeriod"/>
            </a:pPr>
            <a:r>
              <a:rPr lang="en-US" baseline="0" dirty="0"/>
              <a:t>The number of incidents per month to identify whether the incidents are ongoing or became more frequent in one month;</a:t>
            </a:r>
          </a:p>
          <a:p>
            <a:pPr marL="228600" indent="-228600">
              <a:buFont typeface="+mj-lt"/>
              <a:buAutoNum type="arabicPeriod"/>
            </a:pPr>
            <a:r>
              <a:rPr lang="en-US" baseline="0" dirty="0"/>
              <a:t>What problem behavior occurs most frequently and in which activity; and</a:t>
            </a:r>
          </a:p>
          <a:p>
            <a:pPr marL="228600" indent="-228600">
              <a:buFont typeface="+mj-lt"/>
              <a:buAutoNum type="arabicPeriod"/>
            </a:pPr>
            <a:r>
              <a:rPr lang="en-US" baseline="0" dirty="0"/>
              <a:t>What responses have been tried.</a:t>
            </a:r>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15</a:t>
            </a:fld>
            <a:endParaRPr lang="en-US"/>
          </a:p>
        </p:txBody>
      </p:sp>
    </p:spTree>
    <p:extLst>
      <p:ext uri="{BB962C8B-B14F-4D97-AF65-F5344CB8AC3E}">
        <p14:creationId xmlns:p14="http://schemas.microsoft.com/office/powerpoint/2010/main" val="1706372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we see that a few incidents were reported in October but were reduced to a very low number for three months followed by a spike in February. We see from the child data that one child (C39) has by far the largest number of incident reports but at least three other children, C.38, 32, &amp; 26, have a bigger percent of BIRs when compared to the rest of the children.  The next step would be to identify similarities across the children with BIRs and to identify what may have occurred in February that led to the sharp increase.  </a:t>
            </a:r>
          </a:p>
          <a:p>
            <a:r>
              <a:rPr lang="en-US" dirty="0"/>
              <a:t>Graphs showing the total number of incidents activity and behavior will further narrow when to do an observation and focus teacher feedback to be most effective. </a:t>
            </a:r>
          </a:p>
        </p:txBody>
      </p:sp>
      <p:sp>
        <p:nvSpPr>
          <p:cNvPr id="4" name="Slide Number Placeholder 3"/>
          <p:cNvSpPr>
            <a:spLocks noGrp="1"/>
          </p:cNvSpPr>
          <p:nvPr>
            <p:ph type="sldNum" sz="quarter" idx="10"/>
          </p:nvPr>
        </p:nvSpPr>
        <p:spPr/>
        <p:txBody>
          <a:bodyPr/>
          <a:lstStyle/>
          <a:p>
            <a:fld id="{9BB18F57-C169-4984-88FB-A10F2DCECFA4}" type="slidenum">
              <a:rPr lang="en-US" smtClean="0"/>
              <a:t>16</a:t>
            </a:fld>
            <a:endParaRPr lang="en-US"/>
          </a:p>
        </p:txBody>
      </p:sp>
    </p:spTree>
    <p:extLst>
      <p:ext uri="{BB962C8B-B14F-4D97-AF65-F5344CB8AC3E}">
        <p14:creationId xmlns:p14="http://schemas.microsoft.com/office/powerpoint/2010/main" val="1036588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698500"/>
            <a:ext cx="6205537" cy="349091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Presenter Notes:</a:t>
            </a:r>
            <a:r>
              <a:rPr lang="en-US" baseline="0" dirty="0"/>
              <a:t> This is a </a:t>
            </a:r>
            <a:r>
              <a:rPr lang="en-US" dirty="0"/>
              <a:t>scenario that serves as a way of looking at a child’s behavior with BIR data and without.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information</a:t>
            </a:r>
            <a:r>
              <a:rPr lang="en-US" baseline="0" dirty="0"/>
              <a:t> about the classroom and child is the same for both scenarios but we will look at the difference in selecting supports both with and without data. </a:t>
            </a:r>
            <a:endParaRPr lang="en-US" dirty="0"/>
          </a:p>
        </p:txBody>
      </p:sp>
      <p:sp>
        <p:nvSpPr>
          <p:cNvPr id="4" name="Slide Number Placeholder 3"/>
          <p:cNvSpPr>
            <a:spLocks noGrp="1"/>
          </p:cNvSpPr>
          <p:nvPr>
            <p:ph type="sldNum" sz="quarter" idx="5"/>
          </p:nvPr>
        </p:nvSpPr>
        <p:spPr/>
        <p:txBody>
          <a:bodyPr/>
          <a:lstStyle/>
          <a:p>
            <a:fld id="{B7FB4A83-D2D2-4B29-AD4F-0057A2713E2B}" type="slidenum">
              <a:rPr lang="en-US" smtClean="0"/>
              <a:t>17</a:t>
            </a:fld>
            <a:endParaRPr lang="en-US" dirty="0"/>
          </a:p>
        </p:txBody>
      </p:sp>
    </p:spTree>
    <p:extLst>
      <p:ext uri="{BB962C8B-B14F-4D97-AF65-F5344CB8AC3E}">
        <p14:creationId xmlns:p14="http://schemas.microsoft.com/office/powerpoint/2010/main" val="29498466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this example Ms. Beth is practicing random acts of intervention. She is randomly trying strategies without adequate data to really understand the details of the behavior such as function of behavior or activity where the most incidents occur.</a:t>
            </a:r>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18</a:t>
            </a:fld>
            <a:endParaRPr lang="en-US"/>
          </a:p>
        </p:txBody>
      </p:sp>
    </p:spTree>
    <p:extLst>
      <p:ext uri="{BB962C8B-B14F-4D97-AF65-F5344CB8AC3E}">
        <p14:creationId xmlns:p14="http://schemas.microsoft.com/office/powerpoint/2010/main" val="2379584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a:t>
            </a:r>
            <a:r>
              <a:rPr lang="en-US" baseline="0" dirty="0"/>
              <a:t> animated and shows the data for Kim. The next slide will summarize these graphs to help the teacher gain more knowledge about items such as possible motivation and incidents by problem behavior</a:t>
            </a:r>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19</a:t>
            </a:fld>
            <a:endParaRPr lang="en-US"/>
          </a:p>
        </p:txBody>
      </p:sp>
    </p:spTree>
    <p:extLst>
      <p:ext uri="{BB962C8B-B14F-4D97-AF65-F5344CB8AC3E}">
        <p14:creationId xmlns:p14="http://schemas.microsoft.com/office/powerpoint/2010/main" val="501158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During this brief presentation, we will introduce behavior incident reports (referenced as BIR throughout the rest of the presentation) and why we need to use data to make decisions regarding supports, strategies and interventions for our children, classrooms, and program. We will finish with discussing next steps as a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2</a:t>
            </a:fld>
            <a:endParaRPr lang="en-US" dirty="0"/>
          </a:p>
        </p:txBody>
      </p:sp>
    </p:spTree>
    <p:extLst>
      <p:ext uri="{BB962C8B-B14F-4D97-AF65-F5344CB8AC3E}">
        <p14:creationId xmlns:p14="http://schemas.microsoft.com/office/powerpoint/2010/main" val="16392168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Animation on this slide.</a:t>
            </a:r>
          </a:p>
          <a:p>
            <a:r>
              <a:rPr lang="en-US" sz="1200" b="0" i="0" kern="1200" dirty="0">
                <a:solidFill>
                  <a:schemeClr val="tx1"/>
                </a:solidFill>
                <a:effectLst/>
                <a:latin typeface="+mn-lt"/>
                <a:ea typeface="+mn-ea"/>
                <a:cs typeface="+mn-cs"/>
              </a:rPr>
              <a:t>Review</a:t>
            </a:r>
            <a:r>
              <a:rPr lang="en-US" sz="1200" b="0" i="0" kern="1200" baseline="0" dirty="0">
                <a:solidFill>
                  <a:schemeClr val="tx1"/>
                </a:solidFill>
                <a:effectLst/>
                <a:latin typeface="+mn-lt"/>
                <a:ea typeface="+mn-ea"/>
                <a:cs typeface="+mn-cs"/>
              </a:rPr>
              <a:t> the summary from BIR data:</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BIRs are most commonly issued to Kim for tantrums(i.e., dropping to the floor and crying) in centers involving peers or the teacher to obtain preferred items and adult attention. The most common response is teacher redirection(followed by </a:t>
            </a:r>
            <a:r>
              <a:rPr lang="en-US" sz="1200" b="0" i="0" kern="1200" dirty="0" err="1">
                <a:solidFill>
                  <a:schemeClr val="tx1"/>
                </a:solidFill>
                <a:effectLst/>
                <a:latin typeface="+mn-lt"/>
                <a:ea typeface="+mn-ea"/>
                <a:cs typeface="+mn-cs"/>
              </a:rPr>
              <a:t>reteaching</a:t>
            </a:r>
            <a:r>
              <a:rPr lang="en-US" sz="1200" b="0" i="0" kern="1200" dirty="0">
                <a:solidFill>
                  <a:schemeClr val="tx1"/>
                </a:solidFill>
                <a:effectLst/>
                <a:latin typeface="+mn-lt"/>
                <a:ea typeface="+mn-ea"/>
                <a:cs typeface="+mn-cs"/>
              </a:rPr>
              <a:t> expectations) with no administrative follow-up.</a:t>
            </a:r>
          </a:p>
          <a:p>
            <a:r>
              <a:rPr lang="en-US" sz="1200" b="0" i="0" kern="1200" dirty="0">
                <a:solidFill>
                  <a:schemeClr val="tx1"/>
                </a:solidFill>
                <a:effectLst/>
                <a:latin typeface="+mn-lt"/>
                <a:ea typeface="+mn-ea"/>
                <a:cs typeface="+mn-cs"/>
              </a:rPr>
              <a:t>Click</a:t>
            </a:r>
            <a:r>
              <a:rPr lang="en-US" sz="1200" b="0" i="0" kern="1200" baseline="0" dirty="0">
                <a:solidFill>
                  <a:schemeClr val="tx1"/>
                </a:solidFill>
                <a:effectLst/>
                <a:latin typeface="+mn-lt"/>
                <a:ea typeface="+mn-ea"/>
                <a:cs typeface="+mn-cs"/>
              </a:rPr>
              <a:t> for animation:</a:t>
            </a:r>
          </a:p>
          <a:p>
            <a:r>
              <a:rPr lang="en-US" sz="1200" b="0" i="0" kern="1200" baseline="0" dirty="0">
                <a:solidFill>
                  <a:schemeClr val="tx1"/>
                </a:solidFill>
                <a:effectLst/>
                <a:latin typeface="+mn-lt"/>
                <a:ea typeface="+mn-ea"/>
                <a:cs typeface="+mn-cs"/>
              </a:rPr>
              <a:t>Ask the group which scenario would lead to more effective interventions. </a:t>
            </a:r>
          </a:p>
          <a:p>
            <a:r>
              <a:rPr lang="en-US" sz="1200" b="0" i="0" kern="1200" baseline="0" dirty="0">
                <a:solidFill>
                  <a:schemeClr val="tx1"/>
                </a:solidFill>
                <a:effectLst/>
                <a:latin typeface="+mn-lt"/>
                <a:ea typeface="+mn-ea"/>
                <a:cs typeface="+mn-cs"/>
              </a:rPr>
              <a:t>Point out that now that there is data, the teachers now knows where to focus to ensure her strategies align with what the data are showing. This increases the likelihood of the strategies working. </a:t>
            </a:r>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20</a:t>
            </a:fld>
            <a:endParaRPr lang="en-US"/>
          </a:p>
        </p:txBody>
      </p:sp>
    </p:spTree>
    <p:extLst>
      <p:ext uri="{BB962C8B-B14F-4D97-AF65-F5344CB8AC3E}">
        <p14:creationId xmlns:p14="http://schemas.microsoft.com/office/powerpoint/2010/main" val="72999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slide is to try to eliminate</a:t>
            </a:r>
            <a:r>
              <a:rPr lang="en-US" baseline="0" dirty="0"/>
              <a:t> the resistance to data but the ‘What every teacher wants to know about the BIR’ is handout that can help answer some of teachers’ concerns or questions as it related to the BIR.</a:t>
            </a:r>
          </a:p>
          <a:p>
            <a:endParaRPr lang="en-US" baseline="0" dirty="0"/>
          </a:p>
          <a:p>
            <a:r>
              <a:rPr lang="en-US" baseline="0" dirty="0"/>
              <a:t>We want to reassure you that the BIR is a quick way to capture incidents. You will have help along the way, and data will be reviewed with your coach or someone on the leadership team. </a:t>
            </a:r>
          </a:p>
        </p:txBody>
      </p:sp>
      <p:sp>
        <p:nvSpPr>
          <p:cNvPr id="4" name="Slide Number Placeholder 3"/>
          <p:cNvSpPr>
            <a:spLocks noGrp="1"/>
          </p:cNvSpPr>
          <p:nvPr>
            <p:ph type="sldNum" sz="quarter" idx="10"/>
          </p:nvPr>
        </p:nvSpPr>
        <p:spPr/>
        <p:txBody>
          <a:bodyPr/>
          <a:lstStyle/>
          <a:p>
            <a:fld id="{9BB18F57-C169-4984-88FB-A10F2DCECFA4}" type="slidenum">
              <a:rPr lang="en-US" smtClean="0"/>
              <a:t>21</a:t>
            </a:fld>
            <a:endParaRPr lang="en-US"/>
          </a:p>
        </p:txBody>
      </p:sp>
    </p:spTree>
    <p:extLst>
      <p:ext uri="{BB962C8B-B14F-4D97-AF65-F5344CB8AC3E}">
        <p14:creationId xmlns:p14="http://schemas.microsoft.com/office/powerpoint/2010/main" val="4795823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teachers know that they will receive training on how to complete the form</a:t>
            </a:r>
          </a:p>
        </p:txBody>
      </p:sp>
      <p:sp>
        <p:nvSpPr>
          <p:cNvPr id="4" name="Slide Number Placeholder 3"/>
          <p:cNvSpPr>
            <a:spLocks noGrp="1"/>
          </p:cNvSpPr>
          <p:nvPr>
            <p:ph type="sldNum" sz="quarter" idx="10"/>
          </p:nvPr>
        </p:nvSpPr>
        <p:spPr/>
        <p:txBody>
          <a:bodyPr/>
          <a:lstStyle/>
          <a:p>
            <a:fld id="{9BB18F57-C169-4984-88FB-A10F2DCECFA4}" type="slidenum">
              <a:rPr lang="en-US" smtClean="0"/>
              <a:t>22</a:t>
            </a:fld>
            <a:endParaRPr lang="en-US"/>
          </a:p>
        </p:txBody>
      </p:sp>
    </p:spTree>
    <p:extLst>
      <p:ext uri="{BB962C8B-B14F-4D97-AF65-F5344CB8AC3E}">
        <p14:creationId xmlns:p14="http://schemas.microsoft.com/office/powerpoint/2010/main" val="1245109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a:spcBef>
                <a:spcPct val="0"/>
              </a:spcBef>
            </a:pPr>
            <a:r>
              <a:rPr lang="en-US" altLang="en-US" dirty="0">
                <a:latin typeface="Arial"/>
                <a:cs typeface="Arial"/>
              </a:rPr>
              <a:t>THERE IS ANIMATION</a:t>
            </a:r>
            <a:r>
              <a:rPr lang="en-US" altLang="en-US" baseline="0" dirty="0">
                <a:latin typeface="Arial"/>
                <a:cs typeface="Arial"/>
              </a:rPr>
              <a:t> ON THE SLIDE. After reminding participants that the Pyramid Model focuses on promotion and prevention, CLICK TO ANIMATE </a:t>
            </a:r>
          </a:p>
          <a:p>
            <a:pPr>
              <a:spcBef>
                <a:spcPct val="0"/>
              </a:spcBef>
            </a:pPr>
            <a:r>
              <a:rPr lang="en-US" altLang="en-US" dirty="0">
                <a:latin typeface="Arial"/>
                <a:cs typeface="Arial"/>
              </a:rPr>
              <a:t>This</a:t>
            </a:r>
            <a:r>
              <a:rPr lang="en-US" altLang="en-US" baseline="0" dirty="0">
                <a:latin typeface="Arial"/>
                <a:cs typeface="Arial"/>
              </a:rPr>
              <a:t> slide serves as a b</a:t>
            </a:r>
            <a:r>
              <a:rPr lang="en-US" altLang="en-US" dirty="0">
                <a:latin typeface="Arial"/>
                <a:cs typeface="Arial"/>
              </a:rPr>
              <a:t>rief reminder that the pyramid model emphasizes prevention and promotion so that we see less need for intensive intervention. We need to use data at each tier and look at it regularly to ensure successful outcomes for all children.</a:t>
            </a:r>
            <a:endParaRPr lang="en-US" altLang="en-US"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0C4B947-D94E-1A4B-BC57-78288CAAC047}" type="slidenum">
              <a:rPr lang="en-US" smtClean="0">
                <a:solidFill>
                  <a:prstClr val="black"/>
                </a:solidFill>
              </a:rPr>
              <a:pPr/>
              <a:t>3</a:t>
            </a:fld>
            <a:endParaRPr lang="en-US" dirty="0">
              <a:solidFill>
                <a:prstClr val="black"/>
              </a:solidFill>
            </a:endParaRPr>
          </a:p>
        </p:txBody>
      </p:sp>
      <p:sp>
        <p:nvSpPr>
          <p:cNvPr id="5" name="Date Placeholder 4">
            <a:extLst>
              <a:ext uri="{FF2B5EF4-FFF2-40B4-BE49-F238E27FC236}">
                <a16:creationId xmlns:a16="http://schemas.microsoft.com/office/drawing/2014/main" id="{255D9E2F-28AA-4B01-8CBD-CC36CD7B14F8}"/>
              </a:ext>
            </a:extLst>
          </p:cNvPr>
          <p:cNvSpPr>
            <a:spLocks noGrp="1"/>
          </p:cNvSpPr>
          <p:nvPr>
            <p:ph type="dt" idx="1"/>
          </p:nvPr>
        </p:nvSpPr>
        <p:spPr/>
        <p:txBody>
          <a:bodyPr/>
          <a:lstStyle/>
          <a:p>
            <a:r>
              <a:rPr lang="en-US" dirty="0"/>
              <a:t>BIRS Training</a:t>
            </a:r>
          </a:p>
        </p:txBody>
      </p:sp>
    </p:spTree>
    <p:extLst>
      <p:ext uri="{BB962C8B-B14F-4D97-AF65-F5344CB8AC3E}">
        <p14:creationId xmlns:p14="http://schemas.microsoft.com/office/powerpoint/2010/main" val="3293912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r>
              <a:rPr lang="en-US" baseline="0" dirty="0">
                <a:cs typeface="Calibri"/>
              </a:rPr>
              <a:t>This slide is only meant to be an </a:t>
            </a:r>
            <a:r>
              <a:rPr lang="en-US" b="1" baseline="0" dirty="0">
                <a:cs typeface="Calibri"/>
              </a:rPr>
              <a:t>brief</a:t>
            </a:r>
            <a:r>
              <a:rPr lang="en-US" baseline="0" dirty="0">
                <a:cs typeface="Calibri"/>
              </a:rPr>
              <a:t> overview of the critical elements needed to effectively implement the Pyramid Model throughout a program.  While not all teachers need to know all of the details of the elements, they are a part of change in each area. Point out to staff that in order to see positive outcomes for children, all of these elements need to be in place and done with fidelity. One of these critical features is ‘data decision-making- examining implementation outcomes. Data collected by teachers can have a great positive impact on implementation. Data can be used to support a child, classroom and the program. </a:t>
            </a:r>
          </a:p>
          <a:p>
            <a:endParaRPr lang="en-US" dirty="0">
              <a:cs typeface="Calibri"/>
            </a:endParaRPr>
          </a:p>
        </p:txBody>
      </p:sp>
      <p:sp>
        <p:nvSpPr>
          <p:cNvPr id="3" name="Date Placeholder 2">
            <a:extLst>
              <a:ext uri="{FF2B5EF4-FFF2-40B4-BE49-F238E27FC236}">
                <a16:creationId xmlns:a16="http://schemas.microsoft.com/office/drawing/2014/main" id="{A00CFD01-0B78-4167-84B8-C096D53CBC69}"/>
              </a:ext>
            </a:extLst>
          </p:cNvPr>
          <p:cNvSpPr>
            <a:spLocks noGrp="1"/>
          </p:cNvSpPr>
          <p:nvPr>
            <p:ph type="dt" idx="1"/>
          </p:nvPr>
        </p:nvSpPr>
        <p:spPr/>
        <p:txBody>
          <a:bodyPr/>
          <a:lstStyle/>
          <a:p>
            <a:r>
              <a:rPr lang="en-US" dirty="0"/>
              <a:t>BIRS Training</a:t>
            </a:r>
          </a:p>
        </p:txBody>
      </p:sp>
      <p:sp>
        <p:nvSpPr>
          <p:cNvPr id="4" name="Slide Number Placeholder 3">
            <a:extLst>
              <a:ext uri="{FF2B5EF4-FFF2-40B4-BE49-F238E27FC236}">
                <a16:creationId xmlns:a16="http://schemas.microsoft.com/office/drawing/2014/main" id="{8F8D15E1-CC54-47FE-A9BF-1EA0489C4DDB}"/>
              </a:ext>
            </a:extLst>
          </p:cNvPr>
          <p:cNvSpPr>
            <a:spLocks noGrp="1"/>
          </p:cNvSpPr>
          <p:nvPr>
            <p:ph type="sldNum" sz="quarter" idx="5"/>
          </p:nvPr>
        </p:nvSpPr>
        <p:spPr/>
        <p:txBody>
          <a:bodyPr/>
          <a:lstStyle/>
          <a:p>
            <a:fld id="{A27C0837-7FE6-45C6-8351-D1948C392CF8}" type="slidenum">
              <a:rPr lang="en-US" smtClean="0"/>
              <a:t>4</a:t>
            </a:fld>
            <a:endParaRPr lang="en-US" dirty="0"/>
          </a:p>
        </p:txBody>
      </p:sp>
    </p:spTree>
    <p:extLst>
      <p:ext uri="{BB962C8B-B14F-4D97-AF65-F5344CB8AC3E}">
        <p14:creationId xmlns:p14="http://schemas.microsoft.com/office/powerpoint/2010/main" val="3066234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We all have had challenging behavior in our classrooms. Working with young children, we can anticipate that we will face challenging behavior in our classroom. The BIR is a tool we can use within our program to help us: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accent6"/>
                </a:solidFill>
              </a:rPr>
              <a:t>Make better decisions related to behavior prevention and response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accent6"/>
                </a:solidFill>
              </a:rPr>
              <a:t>Look at behavior across</a:t>
            </a:r>
            <a:r>
              <a:rPr lang="en-US" baseline="0" dirty="0">
                <a:solidFill>
                  <a:schemeClr val="accent6"/>
                </a:solidFill>
              </a:rPr>
              <a:t> program and classrooms</a:t>
            </a:r>
            <a:endParaRPr lang="en-US"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accent6"/>
                </a:solidFill>
              </a:rPr>
              <a:t>identify children and teachers in need of support</a:t>
            </a:r>
          </a:p>
          <a:p>
            <a:endParaRPr lang="en-US" baseline="0" dirty="0"/>
          </a:p>
        </p:txBody>
      </p:sp>
      <p:sp>
        <p:nvSpPr>
          <p:cNvPr id="4" name="Slide Number Placeholder 3"/>
          <p:cNvSpPr>
            <a:spLocks noGrp="1"/>
          </p:cNvSpPr>
          <p:nvPr>
            <p:ph type="sldNum" sz="quarter" idx="10"/>
          </p:nvPr>
        </p:nvSpPr>
        <p:spPr/>
        <p:txBody>
          <a:bodyPr/>
          <a:lstStyle/>
          <a:p>
            <a:fld id="{9BB18F57-C169-4984-88FB-A10F2DCECFA4}" type="slidenum">
              <a:rPr lang="en-US" smtClean="0"/>
              <a:t>5</a:t>
            </a:fld>
            <a:endParaRPr lang="en-US" dirty="0"/>
          </a:p>
        </p:txBody>
      </p:sp>
    </p:spTree>
    <p:extLst>
      <p:ext uri="{BB962C8B-B14F-4D97-AF65-F5344CB8AC3E}">
        <p14:creationId xmlns:p14="http://schemas.microsoft.com/office/powerpoint/2010/main" val="868644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a:r>
              <a:rPr lang="en-US" dirty="0"/>
              <a:t>Since we will be referring to ‘behavior incidents’,</a:t>
            </a:r>
            <a:r>
              <a:rPr lang="en-US" baseline="0" dirty="0"/>
              <a:t> we want to be clear what is meant by that term. </a:t>
            </a:r>
          </a:p>
          <a:p>
            <a:pPr lvl="0"/>
            <a:r>
              <a:rPr lang="en-US" baseline="0" dirty="0"/>
              <a:t>Here are more specific examples of the ‘examples’ on this slide: </a:t>
            </a:r>
            <a:endParaRPr lang="en-US" dirty="0"/>
          </a:p>
          <a:p>
            <a:pPr lvl="1"/>
            <a:r>
              <a:rPr lang="en-US" dirty="0"/>
              <a:t>Aggression (e.g., kicking, hitting, biting, scratching) </a:t>
            </a:r>
          </a:p>
          <a:p>
            <a:pPr lvl="1"/>
            <a:r>
              <a:rPr lang="en-US" dirty="0"/>
              <a:t>Elopement (i.e., leaving area without permission and not responding to request to return) </a:t>
            </a:r>
          </a:p>
          <a:p>
            <a:pPr lvl="1"/>
            <a:r>
              <a:rPr lang="en-US" dirty="0"/>
              <a:t>Self-injurious behavior (e.g., biting self, hitting self). </a:t>
            </a:r>
          </a:p>
          <a:p>
            <a:pPr lvl="1"/>
            <a:r>
              <a:rPr lang="en-US" dirty="0"/>
              <a:t>Withdrawn</a:t>
            </a:r>
            <a:r>
              <a:rPr lang="en-US" baseline="0" dirty="0"/>
              <a:t> </a:t>
            </a:r>
          </a:p>
          <a:p>
            <a:pPr lvl="1"/>
            <a:r>
              <a:rPr lang="en-US" baseline="0" dirty="0"/>
              <a:t>Social isolation </a:t>
            </a:r>
          </a:p>
          <a:p>
            <a:pPr lvl="1"/>
            <a:r>
              <a:rPr lang="en-US" baseline="0" dirty="0"/>
              <a:t>Inconsolable crying</a:t>
            </a:r>
          </a:p>
          <a:p>
            <a:pPr lvl="1"/>
            <a:r>
              <a:rPr lang="en-US" baseline="0" dirty="0"/>
              <a:t>tantrums</a:t>
            </a:r>
            <a:endParaRPr lang="en-US" dirty="0"/>
          </a:p>
          <a:p>
            <a:pPr lvl="1"/>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6</a:t>
            </a:fld>
            <a:endParaRPr lang="en-US" dirty="0"/>
          </a:p>
        </p:txBody>
      </p:sp>
    </p:spTree>
    <p:extLst>
      <p:ext uri="{BB962C8B-B14F-4D97-AF65-F5344CB8AC3E}">
        <p14:creationId xmlns:p14="http://schemas.microsoft.com/office/powerpoint/2010/main" val="1617325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ANIMATION</a:t>
            </a:r>
            <a:r>
              <a:rPr lang="en-US" baseline="0" dirty="0"/>
              <a:t> ON THIS SLIDE</a:t>
            </a:r>
          </a:p>
          <a:p>
            <a:r>
              <a:rPr lang="en-US" dirty="0"/>
              <a:t>Use</a:t>
            </a:r>
            <a:r>
              <a:rPr lang="en-US" baseline="0" dirty="0"/>
              <a:t> of the Behavior Incident Report can help us capture information around challenging behavior and help us plan supports that help children. Many times when we respond to challenging behavior, we use strategies that we have used in the past with other children. These strategies may not be aligned with the child needs and results in frustration on the part of the teacher. The “it worked for this child so well, why won’t it work now?” It can be easy to feel like nothing is working when really it is that the strategies we are using do not match the needs of the child.  </a:t>
            </a:r>
            <a:endParaRPr lang="en-US" dirty="0"/>
          </a:p>
          <a:p>
            <a:endParaRPr lang="en-US" dirty="0"/>
          </a:p>
          <a:p>
            <a:endParaRPr lang="en-US" strike="sngStrike" baseline="0" dirty="0"/>
          </a:p>
          <a:p>
            <a:endParaRPr lang="en-US" strike="sngStrike" baseline="0" dirty="0"/>
          </a:p>
        </p:txBody>
      </p:sp>
      <p:sp>
        <p:nvSpPr>
          <p:cNvPr id="4" name="Slide Number Placeholder 3"/>
          <p:cNvSpPr>
            <a:spLocks noGrp="1"/>
          </p:cNvSpPr>
          <p:nvPr>
            <p:ph type="sldNum" sz="quarter" idx="10"/>
          </p:nvPr>
        </p:nvSpPr>
        <p:spPr/>
        <p:txBody>
          <a:bodyPr/>
          <a:lstStyle/>
          <a:p>
            <a:fld id="{9BB18F57-C169-4984-88FB-A10F2DCECFA4}" type="slidenum">
              <a:rPr lang="en-US" smtClean="0"/>
              <a:t>7</a:t>
            </a:fld>
            <a:endParaRPr lang="en-US" dirty="0"/>
          </a:p>
        </p:txBody>
      </p:sp>
    </p:spTree>
    <p:extLst>
      <p:ext uri="{BB962C8B-B14F-4D97-AF65-F5344CB8AC3E}">
        <p14:creationId xmlns:p14="http://schemas.microsoft.com/office/powerpoint/2010/main" val="324050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14610EB3-B1CE-4A1B-9FBD-3F86CF7001F3}"/>
              </a:ext>
            </a:extLst>
          </p:cNvPr>
          <p:cNvSpPr>
            <a:spLocks noGrp="1" noRot="1" noChangeAspect="1" noTextEdit="1"/>
          </p:cNvSpPr>
          <p:nvPr>
            <p:ph type="sldImg"/>
          </p:nvPr>
        </p:nvSpPr>
        <p:spPr>
          <a:xfrm>
            <a:off x="423863" y="698500"/>
            <a:ext cx="6205537" cy="3490913"/>
          </a:xfrm>
          <a:ln/>
        </p:spPr>
      </p:sp>
      <p:sp>
        <p:nvSpPr>
          <p:cNvPr id="70659" name="Notes Placeholder 2">
            <a:extLst>
              <a:ext uri="{FF2B5EF4-FFF2-40B4-BE49-F238E27FC236}">
                <a16:creationId xmlns:a16="http://schemas.microsoft.com/office/drawing/2014/main" id="{207CECD0-73AC-44A9-A804-FBAFCDEE24C9}"/>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965131"/>
            <a:r>
              <a:rPr lang="en-US" altLang="en-US" dirty="0"/>
              <a:t>Using a systematic way to collect</a:t>
            </a:r>
            <a:r>
              <a:rPr lang="en-US" altLang="en-US" baseline="0" dirty="0"/>
              <a:t> behavior incident data across our program and classrooms, can help us move from that “random” way of responding to challenging behavior, to one that uses data to help us make better decisions. We can gather data and look at the data, we can think about what that data means, and then we can take actions, things like </a:t>
            </a:r>
            <a:r>
              <a:rPr lang="en-US" baseline="0" dirty="0"/>
              <a:t>identifying strategies and supports, t</a:t>
            </a:r>
            <a:r>
              <a:rPr lang="en-US" altLang="en-US" baseline="0" dirty="0"/>
              <a:t>hat can help everyone, the program, the classroom teacher, and the child. </a:t>
            </a:r>
            <a:endParaRPr lang="en-US" altLang="en-US" dirty="0"/>
          </a:p>
          <a:p>
            <a:pPr defTabSz="965131"/>
            <a:endParaRPr lang="en-US" altLang="en-US" dirty="0"/>
          </a:p>
          <a:p>
            <a:pPr defTabSz="965131"/>
            <a:endParaRPr lang="en-US" altLang="en-US" dirty="0"/>
          </a:p>
        </p:txBody>
      </p:sp>
      <p:sp>
        <p:nvSpPr>
          <p:cNvPr id="70660" name="Slide Number Placeholder 3">
            <a:extLst>
              <a:ext uri="{FF2B5EF4-FFF2-40B4-BE49-F238E27FC236}">
                <a16:creationId xmlns:a16="http://schemas.microsoft.com/office/drawing/2014/main" id="{A38C9D46-B558-46E2-9829-22D19888DEA8}"/>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517">
              <a:spcBef>
                <a:spcPct val="30000"/>
              </a:spcBef>
              <a:defRPr sz="1200">
                <a:solidFill>
                  <a:schemeClr val="tx1"/>
                </a:solidFill>
                <a:latin typeface="Arial" panose="020B0604020202020204" pitchFamily="34" charset="0"/>
              </a:defRPr>
            </a:lvl1pPr>
            <a:lvl2pPr marL="769473" indent="-295951" defTabSz="912517">
              <a:spcBef>
                <a:spcPct val="30000"/>
              </a:spcBef>
              <a:defRPr sz="1200">
                <a:solidFill>
                  <a:schemeClr val="tx1"/>
                </a:solidFill>
                <a:latin typeface="Arial" panose="020B0604020202020204" pitchFamily="34" charset="0"/>
              </a:defRPr>
            </a:lvl2pPr>
            <a:lvl3pPr marL="1183805" indent="-236761" defTabSz="912517">
              <a:spcBef>
                <a:spcPct val="30000"/>
              </a:spcBef>
              <a:defRPr sz="1200">
                <a:solidFill>
                  <a:schemeClr val="tx1"/>
                </a:solidFill>
                <a:latin typeface="Arial" panose="020B0604020202020204" pitchFamily="34" charset="0"/>
              </a:defRPr>
            </a:lvl3pPr>
            <a:lvl4pPr marL="1657327" indent="-236761" defTabSz="912517">
              <a:spcBef>
                <a:spcPct val="30000"/>
              </a:spcBef>
              <a:defRPr sz="1200">
                <a:solidFill>
                  <a:schemeClr val="tx1"/>
                </a:solidFill>
                <a:latin typeface="Arial" panose="020B0604020202020204" pitchFamily="34" charset="0"/>
              </a:defRPr>
            </a:lvl4pPr>
            <a:lvl5pPr marL="2130849" indent="-236761" defTabSz="912517">
              <a:spcBef>
                <a:spcPct val="30000"/>
              </a:spcBef>
              <a:defRPr sz="1200">
                <a:solidFill>
                  <a:schemeClr val="tx1"/>
                </a:solidFill>
                <a:latin typeface="Arial" panose="020B0604020202020204" pitchFamily="34" charset="0"/>
              </a:defRPr>
            </a:lvl5pPr>
            <a:lvl6pPr marL="2604371" indent="-236761" defTabSz="912517" eaLnBrk="0" fontAlgn="base" hangingPunct="0">
              <a:spcBef>
                <a:spcPct val="30000"/>
              </a:spcBef>
              <a:spcAft>
                <a:spcPct val="0"/>
              </a:spcAft>
              <a:defRPr sz="1200">
                <a:solidFill>
                  <a:schemeClr val="tx1"/>
                </a:solidFill>
                <a:latin typeface="Arial" panose="020B0604020202020204" pitchFamily="34" charset="0"/>
              </a:defRPr>
            </a:lvl6pPr>
            <a:lvl7pPr marL="3077893" indent="-236761" defTabSz="912517" eaLnBrk="0" fontAlgn="base" hangingPunct="0">
              <a:spcBef>
                <a:spcPct val="30000"/>
              </a:spcBef>
              <a:spcAft>
                <a:spcPct val="0"/>
              </a:spcAft>
              <a:defRPr sz="1200">
                <a:solidFill>
                  <a:schemeClr val="tx1"/>
                </a:solidFill>
                <a:latin typeface="Arial" panose="020B0604020202020204" pitchFamily="34" charset="0"/>
              </a:defRPr>
            </a:lvl7pPr>
            <a:lvl8pPr marL="3551415" indent="-236761" defTabSz="912517" eaLnBrk="0" fontAlgn="base" hangingPunct="0">
              <a:spcBef>
                <a:spcPct val="30000"/>
              </a:spcBef>
              <a:spcAft>
                <a:spcPct val="0"/>
              </a:spcAft>
              <a:defRPr sz="1200">
                <a:solidFill>
                  <a:schemeClr val="tx1"/>
                </a:solidFill>
                <a:latin typeface="Arial" panose="020B0604020202020204" pitchFamily="34" charset="0"/>
              </a:defRPr>
            </a:lvl8pPr>
            <a:lvl9pPr marL="4024937" indent="-236761" defTabSz="912517" eaLnBrk="0" fontAlgn="base" hangingPunct="0">
              <a:spcBef>
                <a:spcPct val="30000"/>
              </a:spcBef>
              <a:spcAft>
                <a:spcPct val="0"/>
              </a:spcAft>
              <a:defRPr sz="1200">
                <a:solidFill>
                  <a:schemeClr val="tx1"/>
                </a:solidFill>
                <a:latin typeface="Arial" panose="020B0604020202020204" pitchFamily="34" charset="0"/>
              </a:defRPr>
            </a:lvl9pPr>
          </a:lstStyle>
          <a:p>
            <a:pPr fontAlgn="base">
              <a:spcBef>
                <a:spcPct val="0"/>
              </a:spcBef>
              <a:spcAft>
                <a:spcPct val="0"/>
              </a:spcAft>
              <a:defRPr/>
            </a:pPr>
            <a:fld id="{00FD6E42-324C-44C6-865B-441540E0496A}" type="slidenum">
              <a:rPr lang="en-US" altLang="en-US">
                <a:solidFill>
                  <a:srgbClr val="000000"/>
                </a:solidFill>
              </a:rPr>
              <a:pPr fontAlgn="base">
                <a:spcBef>
                  <a:spcPct val="0"/>
                </a:spcBef>
                <a:spcAft>
                  <a:spcPct val="0"/>
                </a:spcAft>
                <a:defRPr/>
              </a:pPr>
              <a:t>8</a:t>
            </a:fld>
            <a:endParaRPr lang="en-US" altLang="en-US" dirty="0">
              <a:solidFill>
                <a:srgbClr val="000000"/>
              </a:solidFill>
            </a:endParaRPr>
          </a:p>
        </p:txBody>
      </p:sp>
    </p:spTree>
    <p:extLst>
      <p:ext uri="{BB962C8B-B14F-4D97-AF65-F5344CB8AC3E}">
        <p14:creationId xmlns:p14="http://schemas.microsoft.com/office/powerpoint/2010/main" val="4090243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BIR is a data collection form.</a:t>
            </a:r>
            <a:r>
              <a:rPr lang="en-US" baseline="0" dirty="0"/>
              <a:t> The checklist format helps us complete the form quickly so it does not take up more than a minute of time during the day. There is training on how to complete the use the form and coaches will be able to support all staff in the ‘how to.’ If you think about that Look Think Act slide we just looked at, the first step is to collect data to analyze (look)</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9BB18F57-C169-4984-88FB-A10F2DCECFA4}" type="slidenum">
              <a:rPr lang="en-US" smtClean="0"/>
              <a:t>9</a:t>
            </a:fld>
            <a:endParaRPr lang="en-US" dirty="0"/>
          </a:p>
        </p:txBody>
      </p:sp>
    </p:spTree>
    <p:extLst>
      <p:ext uri="{BB962C8B-B14F-4D97-AF65-F5344CB8AC3E}">
        <p14:creationId xmlns:p14="http://schemas.microsoft.com/office/powerpoint/2010/main" val="42729663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hyperlink" Target="http://challengingbehavior.or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6713" y="1594884"/>
            <a:ext cx="7772400" cy="1831588"/>
          </a:xfrm>
        </p:spPr>
        <p:txBody>
          <a:bodyPr anchor="b">
            <a:normAutofit/>
          </a:bodyPr>
          <a:lstStyle>
            <a:lvl1pPr algn="l">
              <a:defRPr sz="3600"/>
            </a:lvl1pPr>
          </a:lstStyle>
          <a:p>
            <a:r>
              <a:rPr lang="en-US"/>
              <a:t>Click to edit Master title style</a:t>
            </a:r>
            <a:endParaRPr lang="en-US" dirty="0"/>
          </a:p>
        </p:txBody>
      </p:sp>
      <p:cxnSp>
        <p:nvCxnSpPr>
          <p:cNvPr id="7" name="Straight Connector 6"/>
          <p:cNvCxnSpPr/>
          <p:nvPr/>
        </p:nvCxnSpPr>
        <p:spPr>
          <a:xfrm>
            <a:off x="536713" y="3817398"/>
            <a:ext cx="77724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536713" y="4132385"/>
            <a:ext cx="7772400" cy="1731702"/>
          </a:xfrm>
        </p:spPr>
        <p:txBody>
          <a:bodyPr>
            <a:normAutofit/>
          </a:bodyPr>
          <a:lstStyle>
            <a:lvl1pPr marL="0" indent="0" algn="l">
              <a:buNone/>
              <a:defRPr sz="2400" b="1">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90DD09-0360-4660-A7E9-639A85444962}"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71FFB-7B45-45C1-AF6D-082615564737}" type="slidenum">
              <a:rPr lang="en-US" smtClean="0"/>
              <a:t>‹#›</a:t>
            </a:fld>
            <a:endParaRPr lang="en-US"/>
          </a:p>
        </p:txBody>
      </p:sp>
      <p:cxnSp>
        <p:nvCxnSpPr>
          <p:cNvPr id="10" name="Straight Connector 9"/>
          <p:cNvCxnSpPr/>
          <p:nvPr/>
        </p:nvCxnSpPr>
        <p:spPr>
          <a:xfrm>
            <a:off x="536713" y="3817398"/>
            <a:ext cx="77724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NCPMI logo" descr="NCPMI logo" title="NCPMI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751" y="281458"/>
            <a:ext cx="2910483" cy="1075672"/>
          </a:xfrm>
          <a:prstGeom prst="rect">
            <a:avLst/>
          </a:prstGeom>
        </p:spPr>
      </p:pic>
      <p:pic>
        <p:nvPicPr>
          <p:cNvPr id="11" name="National Center for Pyramid Model Innovations. http://ChallengingBehavior.org" descr="National Center for Pyramid Model Innovations. http://ChallengingBehavior.org">
            <a:hlinkClick r:id="rId4" tooltip="Go to ChallengingBehavior.org"/>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5167" y="5194151"/>
            <a:ext cx="1853507" cy="1008803"/>
          </a:xfrm>
          <a:prstGeom prst="rect">
            <a:avLst/>
          </a:prstGeom>
        </p:spPr>
      </p:pic>
    </p:spTree>
    <p:extLst>
      <p:ext uri="{BB962C8B-B14F-4D97-AF65-F5344CB8AC3E}">
        <p14:creationId xmlns:p14="http://schemas.microsoft.com/office/powerpoint/2010/main" val="4157874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lgn="l">
              <a:defRPr sz="2400"/>
            </a:lvl1pPr>
          </a:lstStyle>
          <a:p>
            <a:r>
              <a:rPr lang="en-US"/>
              <a:t>Click to edit Master title style</a:t>
            </a:r>
            <a:endParaRPr lang="en-US" dirty="0"/>
          </a:p>
        </p:txBody>
      </p:sp>
      <p:sp>
        <p:nvSpPr>
          <p:cNvPr id="3" name="Picture Placeholder 2"/>
          <p:cNvSpPr>
            <a:spLocks noGrp="1"/>
          </p:cNvSpPr>
          <p:nvPr>
            <p:ph type="pic" idx="1"/>
          </p:nvPr>
        </p:nvSpPr>
        <p:spPr>
          <a:xfrm>
            <a:off x="5183188" y="987433"/>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390DD09-0360-4660-A7E9-639A85444962}"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2859260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90DD09-0360-4660-A7E9-639A85444962}"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2546649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90DD09-0360-4660-A7E9-639A85444962}"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880286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90DD09-0360-4660-A7E9-639A85444962}"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1408826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Thank You</a:t>
            </a:r>
          </a:p>
        </p:txBody>
      </p:sp>
      <p:sp>
        <p:nvSpPr>
          <p:cNvPr id="12" name="Funding Statement"/>
          <p:cNvSpPr/>
          <p:nvPr/>
        </p:nvSpPr>
        <p:spPr>
          <a:xfrm>
            <a:off x="838203" y="2446009"/>
            <a:ext cx="5515708" cy="2554545"/>
          </a:xfrm>
          <a:prstGeom prst="rect">
            <a:avLst/>
          </a:prstGeom>
        </p:spPr>
        <p:txBody>
          <a:bodyPr wrap="square">
            <a:spAutoFit/>
          </a:bodyPr>
          <a:lstStyle/>
          <a:p>
            <a:pPr lvl="0"/>
            <a:r>
              <a:rPr lang="en-US" sz="2000" dirty="0">
                <a:solidFill>
                  <a:schemeClr val="tx2"/>
                </a:solidFill>
                <a:latin typeface="+mn-lt"/>
                <a:cs typeface="Arial" panose="020B0604020202020204" pitchFamily="34" charset="0"/>
              </a:rPr>
              <a:t>The contents of this presentation were developed under a grant from the U.S. Department of Education, </a:t>
            </a:r>
            <a:br>
              <a:rPr lang="en-US" sz="2000" dirty="0">
                <a:solidFill>
                  <a:schemeClr val="tx2"/>
                </a:solidFill>
                <a:latin typeface="+mn-lt"/>
                <a:cs typeface="Arial" panose="020B0604020202020204" pitchFamily="34" charset="0"/>
              </a:rPr>
            </a:br>
            <a:r>
              <a:rPr lang="en-US" sz="2000" dirty="0">
                <a:solidFill>
                  <a:schemeClr val="tx2"/>
                </a:solidFill>
                <a:latin typeface="+mn-lt"/>
                <a:cs typeface="Arial" panose="020B0604020202020204" pitchFamily="34" charset="0"/>
              </a:rPr>
              <a:t>#H326B170003. However, those contents do not necessarily represent the policy of the U.S. Department of Education, and you should not assume endorsement by the Federal Government. Project officer</a:t>
            </a:r>
            <a:r>
              <a:rPr lang="en-US" sz="2000" dirty="0">
                <a:solidFill>
                  <a:schemeClr val="accent6"/>
                </a:solidFill>
                <a:latin typeface="+mn-lt"/>
                <a:cs typeface="Arial" panose="020B0604020202020204" pitchFamily="34" charset="0"/>
              </a:rPr>
              <a:t>, </a:t>
            </a:r>
            <a:r>
              <a:rPr lang="en-US" sz="2000" b="0" i="0" u="none" strike="noStrike" kern="1200" dirty="0" err="1">
                <a:solidFill>
                  <a:schemeClr val="accent6"/>
                </a:solidFill>
                <a:effectLst/>
                <a:latin typeface="+mn-lt"/>
                <a:ea typeface="+mn-ea"/>
                <a:cs typeface="+mn-cs"/>
              </a:rPr>
              <a:t>Sunyoung</a:t>
            </a:r>
            <a:r>
              <a:rPr lang="en-US" sz="2000" b="0" i="0" u="none" strike="noStrike" kern="1200" dirty="0">
                <a:solidFill>
                  <a:schemeClr val="accent6"/>
                </a:solidFill>
                <a:effectLst/>
                <a:latin typeface="+mn-lt"/>
                <a:ea typeface="+mn-ea"/>
                <a:cs typeface="+mn-cs"/>
              </a:rPr>
              <a:t> </a:t>
            </a:r>
            <a:r>
              <a:rPr lang="en-US" sz="2000" b="0" i="0" u="none" strike="noStrike" kern="1200" dirty="0" err="1">
                <a:solidFill>
                  <a:schemeClr val="accent6"/>
                </a:solidFill>
                <a:effectLst/>
                <a:latin typeface="+mn-lt"/>
                <a:ea typeface="+mn-ea"/>
                <a:cs typeface="+mn-cs"/>
              </a:rPr>
              <a:t>Ahn</a:t>
            </a:r>
            <a:r>
              <a:rPr lang="en-US" sz="2000" dirty="0">
                <a:solidFill>
                  <a:schemeClr val="accent6"/>
                </a:solidFill>
                <a:latin typeface="+mn-lt"/>
                <a:cs typeface="Arial" panose="020B0604020202020204" pitchFamily="34" charset="0"/>
              </a:rPr>
              <a:t>.</a:t>
            </a:r>
          </a:p>
        </p:txBody>
      </p:sp>
      <p:pic>
        <p:nvPicPr>
          <p:cNvPr id="9" name="IDEAs that Work. Office of Special Education Program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6989" y="3121429"/>
            <a:ext cx="2667758" cy="1819275"/>
          </a:xfrm>
          <a:prstGeom prst="rect">
            <a:avLst/>
          </a:prstGeom>
        </p:spPr>
      </p:pic>
      <p:sp>
        <p:nvSpPr>
          <p:cNvPr id="5" name="Date Placeholder 4"/>
          <p:cNvSpPr>
            <a:spLocks noGrp="1"/>
          </p:cNvSpPr>
          <p:nvPr>
            <p:ph type="dt" sz="half" idx="10"/>
          </p:nvPr>
        </p:nvSpPr>
        <p:spPr/>
        <p:txBody>
          <a:bodyPr/>
          <a:lstStyle/>
          <a:p>
            <a:fld id="{F390DD09-0360-4660-A7E9-639A85444962}"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2219744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6"/>
            <a:ext cx="105156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831851" y="4589471"/>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90DD09-0360-4660-A7E9-639A85444962}" type="datetimeFigureOut">
              <a:rPr lang="en-US" smtClean="0"/>
              <a:t>9/22/2020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1287616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90DD09-0360-4660-A7E9-639A85444962}"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1671512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90DD09-0360-4660-A7E9-639A85444962}" type="datetimeFigureOut">
              <a:rPr lang="en-US" smtClean="0"/>
              <a:t>9/22/2020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2052006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90DD09-0360-4660-A7E9-639A85444962}" type="datetimeFigureOut">
              <a:rPr lang="en-US" smtClean="0"/>
              <a:t>9/22/2020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2721628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90DD09-0360-4660-A7E9-639A85444962}" type="datetimeFigureOut">
              <a:rPr lang="en-US" smtClean="0"/>
              <a:t>9/22/2020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1774932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83188" y="987433"/>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390DD09-0360-4660-A7E9-639A85444962}" type="datetimeFigureOut">
              <a:rPr lang="en-US" smtClean="0"/>
              <a:t>9/22/2020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71FFB-7B45-45C1-AF6D-082615564737}" type="slidenum">
              <a:rPr lang="en-US" smtClean="0"/>
              <a:t>‹#›</a:t>
            </a:fld>
            <a:endParaRPr lang="en-US"/>
          </a:p>
        </p:txBody>
      </p:sp>
    </p:spTree>
    <p:extLst>
      <p:ext uri="{BB962C8B-B14F-4D97-AF65-F5344CB8AC3E}">
        <p14:creationId xmlns:p14="http://schemas.microsoft.com/office/powerpoint/2010/main" val="1986979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8"/>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390DD09-0360-4660-A7E9-639A85444962}" type="datetimeFigureOut">
              <a:rPr lang="en-US" smtClean="0"/>
              <a:t>9/22/2020</a:t>
            </a:fld>
            <a:endParaRPr lang="en-US"/>
          </a:p>
        </p:txBody>
      </p:sp>
      <p:sp>
        <p:nvSpPr>
          <p:cNvPr id="5" name="Footer Placeholder 4"/>
          <p:cNvSpPr>
            <a:spLocks noGrp="1"/>
          </p:cNvSpPr>
          <p:nvPr>
            <p:ph type="ftr" sz="quarter" idx="3"/>
          </p:nvPr>
        </p:nvSpPr>
        <p:spPr>
          <a:xfrm>
            <a:off x="4038600" y="6356358"/>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8"/>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971FFB-7B45-45C1-AF6D-082615564737}" type="slidenum">
              <a:rPr lang="en-US" smtClean="0"/>
              <a:t>‹#›</a:t>
            </a:fld>
            <a:endParaRPr lang="en-US"/>
          </a:p>
        </p:txBody>
      </p:sp>
    </p:spTree>
    <p:extLst>
      <p:ext uri="{BB962C8B-B14F-4D97-AF65-F5344CB8AC3E}">
        <p14:creationId xmlns:p14="http://schemas.microsoft.com/office/powerpoint/2010/main" val="111904053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defTabSz="685800" rtl="0" eaLnBrk="1" latinLnBrk="0" hangingPunct="1">
        <a:lnSpc>
          <a:spcPct val="90000"/>
        </a:lnSpc>
        <a:spcBef>
          <a:spcPct val="0"/>
        </a:spcBef>
        <a:buNone/>
        <a:defRPr sz="3600" b="1" kern="1200">
          <a:solidFill>
            <a:schemeClr val="accent2"/>
          </a:solidFill>
          <a:latin typeface="Century Gothic" panose="020B0502020202020204" pitchFamily="34" charset="0"/>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Arial" panose="020B0604020202020204" pitchFamily="34" charset="0"/>
        <a:buChar char="•"/>
        <a:defRPr sz="280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4"/>
        </a:buClr>
        <a:buFont typeface="Arial" panose="020B0604020202020204" pitchFamily="34" charset="0"/>
        <a:buChar char="•"/>
        <a:defRPr sz="240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Clr>
          <a:schemeClr val="accent2"/>
        </a:buClr>
        <a:buFont typeface="Arial" panose="020B0604020202020204" pitchFamily="34" charset="0"/>
        <a:buChar char="•"/>
        <a:defRPr sz="180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Clr>
          <a:schemeClr val="accent5">
            <a:lumMod val="75000"/>
          </a:schemeClr>
        </a:buClr>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60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Behavior Incident Reporting </a:t>
            </a:r>
          </a:p>
        </p:txBody>
      </p:sp>
      <p:sp>
        <p:nvSpPr>
          <p:cNvPr id="7" name="Subtitle 6"/>
          <p:cNvSpPr>
            <a:spLocks noGrp="1"/>
          </p:cNvSpPr>
          <p:nvPr>
            <p:ph type="subTitle" idx="1"/>
          </p:nvPr>
        </p:nvSpPr>
        <p:spPr/>
        <p:txBody>
          <a:bodyPr/>
          <a:lstStyle/>
          <a:p>
            <a:r>
              <a:rPr lang="en-US" dirty="0"/>
              <a:t>Staff Introduction </a:t>
            </a:r>
          </a:p>
          <a:p>
            <a:r>
              <a:rPr lang="en-US" dirty="0"/>
              <a:t> </a:t>
            </a:r>
          </a:p>
        </p:txBody>
      </p:sp>
    </p:spTree>
    <p:extLst>
      <p:ext uri="{BB962C8B-B14F-4D97-AF65-F5344CB8AC3E}">
        <p14:creationId xmlns:p14="http://schemas.microsoft.com/office/powerpoint/2010/main" val="12457160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happens once I complete the BIR?</a:t>
            </a:r>
          </a:p>
        </p:txBody>
      </p:sp>
      <p:sp>
        <p:nvSpPr>
          <p:cNvPr id="6" name="Content Placeholder 5"/>
          <p:cNvSpPr>
            <a:spLocks noGrp="1"/>
          </p:cNvSpPr>
          <p:nvPr>
            <p:ph idx="1"/>
          </p:nvPr>
        </p:nvSpPr>
        <p:spPr/>
        <p:txBody>
          <a:bodyPr/>
          <a:lstStyle/>
          <a:p>
            <a:r>
              <a:rPr lang="en-US" dirty="0"/>
              <a:t>The form is collected regularly from all teachers in our program. </a:t>
            </a:r>
          </a:p>
          <a:p>
            <a:r>
              <a:rPr lang="en-US" dirty="0"/>
              <a:t>Information from the BIR is entered into a spreadsheet that creates graphs and charts of the data. </a:t>
            </a:r>
          </a:p>
          <a:p>
            <a:r>
              <a:rPr lang="en-US" dirty="0"/>
              <a:t>Data are used to look across program, classroom or child. </a:t>
            </a:r>
          </a:p>
          <a:p>
            <a:r>
              <a:rPr lang="en-US" dirty="0"/>
              <a:t>BIRs for a specific child will help you, your team, and the child’s family understand specific information about the behavior. </a:t>
            </a:r>
          </a:p>
        </p:txBody>
      </p:sp>
    </p:spTree>
    <p:extLst>
      <p:ext uri="{BB962C8B-B14F-4D97-AF65-F5344CB8AC3E}">
        <p14:creationId xmlns:p14="http://schemas.microsoft.com/office/powerpoint/2010/main" val="547513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information do BIRs provide? </a:t>
            </a:r>
          </a:p>
        </p:txBody>
      </p:sp>
      <p:sp>
        <p:nvSpPr>
          <p:cNvPr id="2" name="Slide Number Placeholder 1"/>
          <p:cNvSpPr>
            <a:spLocks noGrp="1"/>
          </p:cNvSpPr>
          <p:nvPr>
            <p:ph type="sldNum" sz="quarter" idx="12"/>
          </p:nvPr>
        </p:nvSpPr>
        <p:spPr/>
        <p:txBody>
          <a:bodyPr/>
          <a:lstStyle/>
          <a:p>
            <a:fld id="{08971FFB-7B45-45C1-AF6D-082615564737}" type="slidenum">
              <a:rPr lang="en-US" smtClean="0"/>
              <a:pPr/>
              <a:t>11</a:t>
            </a:fld>
            <a:endParaRPr lang="en-US" dirty="0"/>
          </a:p>
        </p:txBody>
      </p:sp>
      <p:graphicFrame>
        <p:nvGraphicFramePr>
          <p:cNvPr id="3" name="Diagram 2"/>
          <p:cNvGraphicFramePr/>
          <p:nvPr>
            <p:extLst>
              <p:ext uri="{D42A27DB-BD31-4B8C-83A1-F6EECF244321}">
                <p14:modId xmlns:p14="http://schemas.microsoft.com/office/powerpoint/2010/main" val="2140785371"/>
              </p:ext>
            </p:extLst>
          </p:nvPr>
        </p:nvGraphicFramePr>
        <p:xfrm>
          <a:off x="1790700" y="818213"/>
          <a:ext cx="86106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708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Data Can Help Across a Program</a:t>
            </a:r>
          </a:p>
        </p:txBody>
      </p:sp>
      <p:sp>
        <p:nvSpPr>
          <p:cNvPr id="4" name="Content Placeholder 3"/>
          <p:cNvSpPr>
            <a:spLocks noGrp="1"/>
          </p:cNvSpPr>
          <p:nvPr>
            <p:ph idx="1"/>
          </p:nvPr>
        </p:nvSpPr>
        <p:spPr/>
        <p:txBody>
          <a:bodyPr/>
          <a:lstStyle/>
          <a:p>
            <a:r>
              <a:rPr lang="en-US" dirty="0"/>
              <a:t>BIRs are entered into a system to analyze data</a:t>
            </a:r>
          </a:p>
          <a:p>
            <a:r>
              <a:rPr lang="en-US" dirty="0"/>
              <a:t>The system generates graphs along with a program summary</a:t>
            </a:r>
          </a:p>
          <a:p>
            <a:r>
              <a:rPr lang="en-US" dirty="0"/>
              <a:t>Program Summary includes:</a:t>
            </a:r>
          </a:p>
          <a:p>
            <a:pPr lvl="1"/>
            <a:r>
              <a:rPr lang="en-US" sz="2800" dirty="0"/>
              <a:t>Number of incidents per day</a:t>
            </a:r>
          </a:p>
          <a:p>
            <a:pPr lvl="1"/>
            <a:r>
              <a:rPr lang="en-US" sz="2800" dirty="0"/>
              <a:t>Percent of BIRs by</a:t>
            </a:r>
          </a:p>
          <a:p>
            <a:pPr lvl="2"/>
            <a:r>
              <a:rPr lang="en-US" sz="2400" dirty="0"/>
              <a:t>Problem behavior</a:t>
            </a:r>
          </a:p>
          <a:p>
            <a:pPr lvl="2"/>
            <a:r>
              <a:rPr lang="en-US" sz="2400" dirty="0"/>
              <a:t>Response</a:t>
            </a:r>
          </a:p>
          <a:p>
            <a:pPr lvl="2"/>
            <a:r>
              <a:rPr lang="en-US" sz="2400" dirty="0"/>
              <a:t>Administrative follow-up </a:t>
            </a:r>
          </a:p>
          <a:p>
            <a:pPr lvl="1"/>
            <a:r>
              <a:rPr lang="en-US" sz="2800" dirty="0"/>
              <a:t>Number of children with a BIR</a:t>
            </a:r>
          </a:p>
          <a:p>
            <a:pPr lvl="1"/>
            <a:endParaRPr lang="en-US" dirty="0"/>
          </a:p>
          <a:p>
            <a:pPr lvl="1"/>
            <a:endParaRPr lang="en-US" dirty="0"/>
          </a:p>
        </p:txBody>
      </p:sp>
    </p:spTree>
    <p:extLst>
      <p:ext uri="{BB962C8B-B14F-4D97-AF65-F5344CB8AC3E}">
        <p14:creationId xmlns:p14="http://schemas.microsoft.com/office/powerpoint/2010/main" val="930815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a:t>Program-Wide Example </a:t>
            </a:r>
          </a:p>
        </p:txBody>
      </p:sp>
      <p:sp>
        <p:nvSpPr>
          <p:cNvPr id="7" name="Content Placeholder 6"/>
          <p:cNvSpPr>
            <a:spLocks noGrp="1"/>
          </p:cNvSpPr>
          <p:nvPr>
            <p:ph sz="half" idx="1"/>
          </p:nvPr>
        </p:nvSpPr>
        <p:spPr>
          <a:xfrm>
            <a:off x="628337" y="945474"/>
            <a:ext cx="11123951" cy="760178"/>
          </a:xfrm>
        </p:spPr>
        <p:txBody>
          <a:bodyPr/>
          <a:lstStyle/>
          <a:p>
            <a:pPr marL="0" indent="0">
              <a:buNone/>
            </a:pPr>
            <a:r>
              <a:rPr lang="en-US" dirty="0"/>
              <a:t>				From ‘Program Summary’ of BIRs</a:t>
            </a:r>
          </a:p>
        </p:txBody>
      </p:sp>
      <p:pic>
        <p:nvPicPr>
          <p:cNvPr id="6" name="Content Placeholder 5"/>
          <p:cNvPicPr>
            <a:picLocks noGrp="1" noChangeAspect="1"/>
          </p:cNvPicPr>
          <p:nvPr>
            <p:ph sz="half" idx="2"/>
          </p:nvPr>
        </p:nvPicPr>
        <p:blipFill>
          <a:blip r:embed="rId3"/>
          <a:stretch>
            <a:fillRect/>
          </a:stretch>
        </p:blipFill>
        <p:spPr>
          <a:xfrm>
            <a:off x="1083674" y="1431561"/>
            <a:ext cx="10024651" cy="5426439"/>
          </a:xfrm>
          <a:prstGeom prst="rect">
            <a:avLst/>
          </a:prstGeom>
        </p:spPr>
      </p:pic>
      <p:sp>
        <p:nvSpPr>
          <p:cNvPr id="8" name="Oval 7"/>
          <p:cNvSpPr/>
          <p:nvPr/>
        </p:nvSpPr>
        <p:spPr>
          <a:xfrm>
            <a:off x="1573967" y="1521502"/>
            <a:ext cx="1041817" cy="5036695"/>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801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Look, Think, Act </a:t>
            </a:r>
          </a:p>
        </p:txBody>
      </p:sp>
      <p:sp>
        <p:nvSpPr>
          <p:cNvPr id="5" name="Content Placeholder 4"/>
          <p:cNvSpPr>
            <a:spLocks noGrp="1"/>
          </p:cNvSpPr>
          <p:nvPr>
            <p:ph idx="1"/>
          </p:nvPr>
        </p:nvSpPr>
        <p:spPr/>
        <p:txBody>
          <a:bodyPr/>
          <a:lstStyle/>
          <a:p>
            <a:r>
              <a:rPr lang="en-US" dirty="0"/>
              <a:t>Drill into the data</a:t>
            </a:r>
          </a:p>
          <a:p>
            <a:r>
              <a:rPr lang="en-US" dirty="0"/>
              <a:t>Team sees the majority of classrooms are recording behavior incidents during transition to outdoor play </a:t>
            </a:r>
          </a:p>
          <a:p>
            <a:r>
              <a:rPr lang="en-US" dirty="0"/>
              <a:t>Coach observes and gets feedback from teachers </a:t>
            </a:r>
          </a:p>
          <a:p>
            <a:r>
              <a:rPr lang="en-US" dirty="0"/>
              <a:t>Schedule for classes to transition from classroom to outdoor play results in a back-up at the door</a:t>
            </a:r>
          </a:p>
          <a:p>
            <a:r>
              <a:rPr lang="en-US" dirty="0"/>
              <a:t>When children are waiting, behavior incidents occur</a:t>
            </a:r>
          </a:p>
          <a:p>
            <a:endParaRPr lang="en-US" dirty="0"/>
          </a:p>
          <a:p>
            <a:pPr marL="0" indent="0" algn="ctr">
              <a:buNone/>
            </a:pPr>
            <a:r>
              <a:rPr lang="en-US" b="1" dirty="0"/>
              <a:t>Strategies to decrease behavior incidents during this time?</a:t>
            </a:r>
          </a:p>
        </p:txBody>
      </p:sp>
    </p:spTree>
    <p:extLst>
      <p:ext uri="{BB962C8B-B14F-4D97-AF65-F5344CB8AC3E}">
        <p14:creationId xmlns:p14="http://schemas.microsoft.com/office/powerpoint/2010/main" val="971257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wipe(down)">
                                      <p:cBhvr>
                                        <p:cTn id="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Data Can Help In a Classroom</a:t>
            </a:r>
          </a:p>
        </p:txBody>
      </p:sp>
      <p:sp>
        <p:nvSpPr>
          <p:cNvPr id="4" name="Content Placeholder 3"/>
          <p:cNvSpPr>
            <a:spLocks noGrp="1"/>
          </p:cNvSpPr>
          <p:nvPr>
            <p:ph idx="1"/>
          </p:nvPr>
        </p:nvSpPr>
        <p:spPr/>
        <p:txBody>
          <a:bodyPr/>
          <a:lstStyle/>
          <a:p>
            <a:r>
              <a:rPr lang="en-US" dirty="0"/>
              <a:t>The BIR system generates graphs for a classroom-level look</a:t>
            </a:r>
          </a:p>
          <a:p>
            <a:r>
              <a:rPr lang="en-US" dirty="0"/>
              <a:t>The ‘Classroom Summary’ includes for each classroom:</a:t>
            </a:r>
          </a:p>
          <a:p>
            <a:pPr lvl="1"/>
            <a:r>
              <a:rPr lang="en-US" sz="2800" dirty="0"/>
              <a:t>Number of incidents per child</a:t>
            </a:r>
          </a:p>
          <a:p>
            <a:pPr lvl="1"/>
            <a:r>
              <a:rPr lang="en-US" sz="2800" dirty="0"/>
              <a:t>Total number of incidents per month</a:t>
            </a:r>
          </a:p>
          <a:p>
            <a:pPr lvl="1"/>
            <a:r>
              <a:rPr lang="en-US" sz="2800" dirty="0"/>
              <a:t>Percent of BIRs by</a:t>
            </a:r>
          </a:p>
          <a:p>
            <a:pPr lvl="2"/>
            <a:r>
              <a:rPr lang="en-US" sz="2800" dirty="0"/>
              <a:t>Problem behavior</a:t>
            </a:r>
          </a:p>
          <a:p>
            <a:pPr lvl="2"/>
            <a:r>
              <a:rPr lang="en-US" sz="2800" dirty="0"/>
              <a:t>Activity</a:t>
            </a:r>
          </a:p>
          <a:p>
            <a:pPr lvl="2"/>
            <a:r>
              <a:rPr lang="en-US" sz="2800" dirty="0"/>
              <a:t>Response</a:t>
            </a:r>
          </a:p>
          <a:p>
            <a:pPr lvl="1"/>
            <a:endParaRPr lang="en-US" dirty="0"/>
          </a:p>
          <a:p>
            <a:pPr lvl="1"/>
            <a:endParaRPr lang="en-US" dirty="0"/>
          </a:p>
        </p:txBody>
      </p:sp>
    </p:spTree>
    <p:extLst>
      <p:ext uri="{BB962C8B-B14F-4D97-AF65-F5344CB8AC3E}">
        <p14:creationId xmlns:p14="http://schemas.microsoft.com/office/powerpoint/2010/main" val="8554574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950394" y="1331315"/>
            <a:ext cx="8731659" cy="4814653"/>
          </a:xfrm>
          <a:prstGeom prst="rect">
            <a:avLst/>
          </a:prstGeom>
        </p:spPr>
      </p:pic>
      <p:graphicFrame>
        <p:nvGraphicFramePr>
          <p:cNvPr id="6" name="Chart 5">
            <a:extLst>
              <a:ext uri="{FF2B5EF4-FFF2-40B4-BE49-F238E27FC236}">
                <a16:creationId xmlns:a16="http://schemas.microsoft.com/office/drawing/2014/main" id="{00000000-0008-0000-0F00-00000C000000}"/>
              </a:ext>
            </a:extLst>
          </p:cNvPr>
          <p:cNvGraphicFramePr>
            <a:graphicFrameLocks/>
          </p:cNvGraphicFramePr>
          <p:nvPr>
            <p:extLst>
              <p:ext uri="{D42A27DB-BD31-4B8C-83A1-F6EECF244321}">
                <p14:modId xmlns:p14="http://schemas.microsoft.com/office/powerpoint/2010/main" val="2661646005"/>
              </p:ext>
            </p:extLst>
          </p:nvPr>
        </p:nvGraphicFramePr>
        <p:xfrm>
          <a:off x="1010587" y="1157367"/>
          <a:ext cx="9886013" cy="4871802"/>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a:xfrm>
            <a:off x="838200" y="365128"/>
            <a:ext cx="10515600" cy="886552"/>
          </a:xfrm>
        </p:spPr>
        <p:txBody>
          <a:bodyPr/>
          <a:lstStyle/>
          <a:p>
            <a:r>
              <a:rPr lang="en-US" dirty="0"/>
              <a:t>Classroom Level Example</a:t>
            </a:r>
          </a:p>
        </p:txBody>
      </p:sp>
      <p:pic>
        <p:nvPicPr>
          <p:cNvPr id="5" name="Picture 4"/>
          <p:cNvPicPr>
            <a:picLocks noChangeAspect="1"/>
          </p:cNvPicPr>
          <p:nvPr/>
        </p:nvPicPr>
        <p:blipFill>
          <a:blip r:embed="rId5"/>
          <a:stretch>
            <a:fillRect/>
          </a:stretch>
        </p:blipFill>
        <p:spPr>
          <a:xfrm>
            <a:off x="7172793" y="1040568"/>
            <a:ext cx="4495800" cy="5105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1235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E07D6-08A1-4DA4-9D56-930CE19ED880}"/>
              </a:ext>
            </a:extLst>
          </p:cNvPr>
          <p:cNvSpPr>
            <a:spLocks noGrp="1"/>
          </p:cNvSpPr>
          <p:nvPr>
            <p:ph type="title"/>
          </p:nvPr>
        </p:nvSpPr>
        <p:spPr/>
        <p:txBody>
          <a:bodyPr/>
          <a:lstStyle/>
          <a:p>
            <a:r>
              <a:rPr lang="en-US" dirty="0"/>
              <a:t>How Data Can Help with a Child </a:t>
            </a:r>
          </a:p>
        </p:txBody>
      </p:sp>
      <p:sp>
        <p:nvSpPr>
          <p:cNvPr id="3" name="Content Placeholder 2">
            <a:extLst>
              <a:ext uri="{FF2B5EF4-FFF2-40B4-BE49-F238E27FC236}">
                <a16:creationId xmlns:a16="http://schemas.microsoft.com/office/drawing/2014/main" id="{F97E60E4-AC18-4F43-ACC2-D17F4839D1D5}"/>
              </a:ext>
            </a:extLst>
          </p:cNvPr>
          <p:cNvSpPr>
            <a:spLocks noGrp="1"/>
          </p:cNvSpPr>
          <p:nvPr>
            <p:ph idx="1"/>
          </p:nvPr>
        </p:nvSpPr>
        <p:spPr>
          <a:xfrm>
            <a:off x="579120" y="1422400"/>
            <a:ext cx="11033760" cy="4933952"/>
          </a:xfrm>
        </p:spPr>
        <p:txBody>
          <a:bodyPr vert="horz" lIns="91440" tIns="45720" rIns="91440" bIns="45720" rtlCol="0" anchor="t">
            <a:normAutofit fontScale="92500" lnSpcReduction="10000"/>
          </a:bodyPr>
          <a:lstStyle/>
          <a:p>
            <a:pPr>
              <a:lnSpc>
                <a:spcPct val="120000"/>
              </a:lnSpc>
            </a:pPr>
            <a:r>
              <a:rPr lang="en-US" dirty="0">
                <a:latin typeface="Arial"/>
                <a:cs typeface="Arial"/>
              </a:rPr>
              <a:t>Ms. Beth and her classroom teaching assistant teach in a 5-year-old public preschool classroom with 20 children. Ms. Beth has found that high-fidelity implementation of Pyramid Model practices provides the foundation the children need to follow classroom routines and engage in learning. Ms. Beth currently keeps some notes about the behavior, but no formal data collection is talking place. </a:t>
            </a:r>
            <a:endParaRPr lang="en-US" dirty="0"/>
          </a:p>
          <a:p>
            <a:pPr>
              <a:lnSpc>
                <a:spcPct val="120000"/>
              </a:lnSpc>
            </a:pPr>
            <a:r>
              <a:rPr lang="en-US" dirty="0">
                <a:latin typeface="Arial"/>
                <a:cs typeface="Arial"/>
              </a:rPr>
              <a:t>Four-year-old Kim has tantrums multiple times daily that include dropping to the floor and crying. When he does this, Kim refuses to engage in any activities. Sometimes the intensity of his tantrums increase to hitting adults or children who get too close to him.</a:t>
            </a:r>
            <a:endParaRPr lang="en-US" dirty="0"/>
          </a:p>
        </p:txBody>
      </p:sp>
      <p:sp>
        <p:nvSpPr>
          <p:cNvPr id="4" name="Slide Number Placeholder 3">
            <a:extLst>
              <a:ext uri="{FF2B5EF4-FFF2-40B4-BE49-F238E27FC236}">
                <a16:creationId xmlns:a16="http://schemas.microsoft.com/office/drawing/2014/main" id="{591868AB-650E-4F29-A0D8-389D5DA0EF86}"/>
              </a:ext>
            </a:extLst>
          </p:cNvPr>
          <p:cNvSpPr>
            <a:spLocks noGrp="1"/>
          </p:cNvSpPr>
          <p:nvPr>
            <p:ph type="sldNum" sz="quarter" idx="12"/>
          </p:nvPr>
        </p:nvSpPr>
        <p:spPr/>
        <p:txBody>
          <a:bodyPr/>
          <a:lstStyle/>
          <a:p>
            <a:fld id="{08971FFB-7B45-45C1-AF6D-082615564737}" type="slidenum">
              <a:rPr lang="en-US" smtClean="0"/>
              <a:pPr/>
              <a:t>17</a:t>
            </a:fld>
            <a:endParaRPr lang="en-US" dirty="0"/>
          </a:p>
        </p:txBody>
      </p:sp>
    </p:spTree>
    <p:extLst>
      <p:ext uri="{BB962C8B-B14F-4D97-AF65-F5344CB8AC3E}">
        <p14:creationId xmlns:p14="http://schemas.microsoft.com/office/powerpoint/2010/main" val="3886749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Addressing Challenging Behavior </a:t>
            </a:r>
            <a:br>
              <a:rPr lang="en-US" dirty="0"/>
            </a:br>
            <a:r>
              <a:rPr lang="en-US" dirty="0"/>
              <a:t>without BIR Data </a:t>
            </a:r>
          </a:p>
        </p:txBody>
      </p:sp>
      <p:sp>
        <p:nvSpPr>
          <p:cNvPr id="3" name="Content Placeholder 2"/>
          <p:cNvSpPr>
            <a:spLocks noGrp="1"/>
          </p:cNvSpPr>
          <p:nvPr>
            <p:ph idx="1"/>
          </p:nvPr>
        </p:nvSpPr>
        <p:spPr/>
        <p:txBody>
          <a:bodyPr/>
          <a:lstStyle/>
          <a:p>
            <a:r>
              <a:rPr lang="en-US" dirty="0"/>
              <a:t>Ms. Beth tells the team the tantrums occur all day.</a:t>
            </a:r>
          </a:p>
          <a:p>
            <a:r>
              <a:rPr lang="en-US" dirty="0"/>
              <a:t>She is not sure what happens before they start, but once they start, they escalate.</a:t>
            </a:r>
          </a:p>
          <a:p>
            <a:r>
              <a:rPr lang="en-US" dirty="0"/>
              <a:t>She has tried the cozy corner and self-regulation strategies when his tantrums start but tells the team these strategies do not help.</a:t>
            </a:r>
          </a:p>
          <a:p>
            <a:r>
              <a:rPr lang="en-US" dirty="0"/>
              <a:t>Ms. Beth is frustrated and feels like nothing is working. </a:t>
            </a:r>
          </a:p>
        </p:txBody>
      </p:sp>
    </p:spTree>
    <p:extLst>
      <p:ext uri="{BB962C8B-B14F-4D97-AF65-F5344CB8AC3E}">
        <p14:creationId xmlns:p14="http://schemas.microsoft.com/office/powerpoint/2010/main" val="2745990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664F1-D74B-4C60-B831-B2071E70E8FA}"/>
              </a:ext>
            </a:extLst>
          </p:cNvPr>
          <p:cNvSpPr>
            <a:spLocks noGrp="1"/>
          </p:cNvSpPr>
          <p:nvPr>
            <p:ph type="title"/>
          </p:nvPr>
        </p:nvSpPr>
        <p:spPr>
          <a:xfrm>
            <a:off x="1295400" y="304800"/>
            <a:ext cx="2743200" cy="5867400"/>
          </a:xfrm>
        </p:spPr>
        <p:txBody>
          <a:bodyPr/>
          <a:lstStyle/>
          <a:p>
            <a:r>
              <a:rPr lang="en-US" dirty="0"/>
              <a:t>Kim’s Data</a:t>
            </a:r>
          </a:p>
        </p:txBody>
      </p:sp>
      <p:sp>
        <p:nvSpPr>
          <p:cNvPr id="4" name="Slide Number Placeholder 3">
            <a:extLst>
              <a:ext uri="{FF2B5EF4-FFF2-40B4-BE49-F238E27FC236}">
                <a16:creationId xmlns:a16="http://schemas.microsoft.com/office/drawing/2014/main" id="{9019E155-3B66-4798-A618-A53BA6042099}"/>
              </a:ext>
            </a:extLst>
          </p:cNvPr>
          <p:cNvSpPr>
            <a:spLocks noGrp="1"/>
          </p:cNvSpPr>
          <p:nvPr>
            <p:ph type="sldNum" sz="quarter" idx="12"/>
          </p:nvPr>
        </p:nvSpPr>
        <p:spPr/>
        <p:txBody>
          <a:bodyPr/>
          <a:lstStyle/>
          <a:p>
            <a:fld id="{08971FFB-7B45-45C1-AF6D-082615564737}" type="slidenum">
              <a:rPr lang="en-US" smtClean="0">
                <a:solidFill>
                  <a:srgbClr val="000000">
                    <a:tint val="75000"/>
                  </a:srgbClr>
                </a:solidFill>
              </a:rPr>
              <a:pPr/>
              <a:t>19</a:t>
            </a:fld>
            <a:endParaRPr lang="en-US" dirty="0">
              <a:solidFill>
                <a:srgbClr val="000000">
                  <a:tint val="75000"/>
                </a:srgbClr>
              </a:solidFill>
            </a:endParaRPr>
          </a:p>
        </p:txBody>
      </p:sp>
      <p:pic>
        <p:nvPicPr>
          <p:cNvPr id="5" name="Picture 4">
            <a:extLst>
              <a:ext uri="{FF2B5EF4-FFF2-40B4-BE49-F238E27FC236}">
                <a16:creationId xmlns:a16="http://schemas.microsoft.com/office/drawing/2014/main" id="{4E67C76F-4CA9-44A4-8BE7-60BEF15AB346}"/>
              </a:ext>
            </a:extLst>
          </p:cNvPr>
          <p:cNvPicPr>
            <a:picLocks noChangeAspect="1"/>
          </p:cNvPicPr>
          <p:nvPr/>
        </p:nvPicPr>
        <p:blipFill>
          <a:blip r:embed="rId3"/>
          <a:stretch>
            <a:fillRect/>
          </a:stretch>
        </p:blipFill>
        <p:spPr>
          <a:xfrm>
            <a:off x="4224858" y="126359"/>
            <a:ext cx="6823598" cy="4035323"/>
          </a:xfrm>
          <a:prstGeom prst="rect">
            <a:avLst/>
          </a:prstGeom>
        </p:spPr>
      </p:pic>
      <p:pic>
        <p:nvPicPr>
          <p:cNvPr id="6" name="Picture 5">
            <a:extLst>
              <a:ext uri="{FF2B5EF4-FFF2-40B4-BE49-F238E27FC236}">
                <a16:creationId xmlns:a16="http://schemas.microsoft.com/office/drawing/2014/main" id="{53AA733A-A032-4846-93DA-A69CDBCA57C4}"/>
              </a:ext>
            </a:extLst>
          </p:cNvPr>
          <p:cNvPicPr>
            <a:picLocks noChangeAspect="1"/>
          </p:cNvPicPr>
          <p:nvPr/>
        </p:nvPicPr>
        <p:blipFill>
          <a:blip r:embed="rId4"/>
          <a:stretch>
            <a:fillRect/>
          </a:stretch>
        </p:blipFill>
        <p:spPr>
          <a:xfrm>
            <a:off x="4229974" y="491159"/>
            <a:ext cx="6818481" cy="4038688"/>
          </a:xfrm>
          <a:prstGeom prst="rect">
            <a:avLst/>
          </a:prstGeom>
        </p:spPr>
      </p:pic>
      <p:pic>
        <p:nvPicPr>
          <p:cNvPr id="7" name="Picture 6">
            <a:extLst>
              <a:ext uri="{FF2B5EF4-FFF2-40B4-BE49-F238E27FC236}">
                <a16:creationId xmlns:a16="http://schemas.microsoft.com/office/drawing/2014/main" id="{2DC19F6F-7765-411A-8E5C-7FB176CE6DA5}"/>
              </a:ext>
            </a:extLst>
          </p:cNvPr>
          <p:cNvPicPr>
            <a:picLocks noChangeAspect="1"/>
          </p:cNvPicPr>
          <p:nvPr/>
        </p:nvPicPr>
        <p:blipFill>
          <a:blip r:embed="rId5"/>
          <a:stretch>
            <a:fillRect/>
          </a:stretch>
        </p:blipFill>
        <p:spPr>
          <a:xfrm>
            <a:off x="4215892" y="828830"/>
            <a:ext cx="6818481" cy="4038688"/>
          </a:xfrm>
          <a:prstGeom prst="rect">
            <a:avLst/>
          </a:prstGeom>
        </p:spPr>
      </p:pic>
      <p:pic>
        <p:nvPicPr>
          <p:cNvPr id="8" name="Picture 7">
            <a:extLst>
              <a:ext uri="{FF2B5EF4-FFF2-40B4-BE49-F238E27FC236}">
                <a16:creationId xmlns:a16="http://schemas.microsoft.com/office/drawing/2014/main" id="{F7EDA2DE-6F8B-44F3-82CA-AEEE7A7771C7}"/>
              </a:ext>
            </a:extLst>
          </p:cNvPr>
          <p:cNvPicPr>
            <a:picLocks noChangeAspect="1"/>
          </p:cNvPicPr>
          <p:nvPr/>
        </p:nvPicPr>
        <p:blipFill>
          <a:blip r:embed="rId6"/>
          <a:stretch>
            <a:fillRect/>
          </a:stretch>
        </p:blipFill>
        <p:spPr>
          <a:xfrm>
            <a:off x="4219740" y="1273371"/>
            <a:ext cx="6818481" cy="4042477"/>
          </a:xfrm>
          <a:prstGeom prst="rect">
            <a:avLst/>
          </a:prstGeom>
        </p:spPr>
      </p:pic>
      <p:pic>
        <p:nvPicPr>
          <p:cNvPr id="11" name="Picture 10">
            <a:extLst>
              <a:ext uri="{FF2B5EF4-FFF2-40B4-BE49-F238E27FC236}">
                <a16:creationId xmlns:a16="http://schemas.microsoft.com/office/drawing/2014/main" id="{515499C9-8764-4945-B0B8-8FC4A5C98CB6}"/>
              </a:ext>
            </a:extLst>
          </p:cNvPr>
          <p:cNvPicPr>
            <a:picLocks noChangeAspect="1"/>
          </p:cNvPicPr>
          <p:nvPr/>
        </p:nvPicPr>
        <p:blipFill>
          <a:blip r:embed="rId7"/>
          <a:stretch>
            <a:fillRect/>
          </a:stretch>
        </p:blipFill>
        <p:spPr>
          <a:xfrm>
            <a:off x="4215890" y="1686549"/>
            <a:ext cx="6813365" cy="4035658"/>
          </a:xfrm>
          <a:prstGeom prst="rect">
            <a:avLst/>
          </a:prstGeom>
        </p:spPr>
      </p:pic>
      <p:pic>
        <p:nvPicPr>
          <p:cNvPr id="12" name="Picture 11">
            <a:extLst>
              <a:ext uri="{FF2B5EF4-FFF2-40B4-BE49-F238E27FC236}">
                <a16:creationId xmlns:a16="http://schemas.microsoft.com/office/drawing/2014/main" id="{014C0702-9FF4-42E5-91A2-1A5E32A56FC2}"/>
              </a:ext>
            </a:extLst>
          </p:cNvPr>
          <p:cNvPicPr>
            <a:picLocks noChangeAspect="1"/>
          </p:cNvPicPr>
          <p:nvPr/>
        </p:nvPicPr>
        <p:blipFill>
          <a:blip r:embed="rId8"/>
          <a:stretch>
            <a:fillRect/>
          </a:stretch>
        </p:blipFill>
        <p:spPr>
          <a:xfrm>
            <a:off x="4214623" y="2095028"/>
            <a:ext cx="6813364" cy="4035657"/>
          </a:xfrm>
          <a:prstGeom prst="rect">
            <a:avLst/>
          </a:prstGeom>
        </p:spPr>
      </p:pic>
      <p:pic>
        <p:nvPicPr>
          <p:cNvPr id="13" name="Picture 12">
            <a:extLst>
              <a:ext uri="{FF2B5EF4-FFF2-40B4-BE49-F238E27FC236}">
                <a16:creationId xmlns:a16="http://schemas.microsoft.com/office/drawing/2014/main" id="{470E5240-C00C-40D4-89A4-D79645B966D5}"/>
              </a:ext>
            </a:extLst>
          </p:cNvPr>
          <p:cNvPicPr>
            <a:picLocks noChangeAspect="1"/>
          </p:cNvPicPr>
          <p:nvPr/>
        </p:nvPicPr>
        <p:blipFill>
          <a:blip r:embed="rId9"/>
          <a:stretch>
            <a:fillRect/>
          </a:stretch>
        </p:blipFill>
        <p:spPr>
          <a:xfrm>
            <a:off x="4224853" y="2503351"/>
            <a:ext cx="6803133" cy="4029597"/>
          </a:xfrm>
          <a:prstGeom prst="rect">
            <a:avLst/>
          </a:prstGeom>
        </p:spPr>
      </p:pic>
    </p:spTree>
    <p:extLst>
      <p:ext uri="{BB962C8B-B14F-4D97-AF65-F5344CB8AC3E}">
        <p14:creationId xmlns:p14="http://schemas.microsoft.com/office/powerpoint/2010/main" val="4215018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DC5A85-7113-420C-90EC-9644A3C7862C}"/>
              </a:ext>
            </a:extLst>
          </p:cNvPr>
          <p:cNvSpPr>
            <a:spLocks noGrp="1"/>
          </p:cNvSpPr>
          <p:nvPr>
            <p:ph type="title"/>
          </p:nvPr>
        </p:nvSpPr>
        <p:spPr/>
        <p:txBody>
          <a:bodyPr/>
          <a:lstStyle/>
          <a:p>
            <a:r>
              <a:rPr lang="en-US" dirty="0"/>
              <a:t>Behavior Incident Reports</a:t>
            </a:r>
            <a:br>
              <a:rPr lang="en-US" dirty="0"/>
            </a:br>
            <a:r>
              <a:rPr lang="en-US" dirty="0"/>
              <a:t>Agenda</a:t>
            </a:r>
          </a:p>
        </p:txBody>
      </p:sp>
      <p:graphicFrame>
        <p:nvGraphicFramePr>
          <p:cNvPr id="7" name="Content Placeholder 2">
            <a:extLst>
              <a:ext uri="{FF2B5EF4-FFF2-40B4-BE49-F238E27FC236}">
                <a16:creationId xmlns:a16="http://schemas.microsoft.com/office/drawing/2014/main" id="{9F7852BF-EFEE-46A3-848E-AA22AD3F0534}"/>
              </a:ext>
            </a:extLst>
          </p:cNvPr>
          <p:cNvGraphicFramePr>
            <a:graphicFrameLocks/>
          </p:cNvGraphicFramePr>
          <p:nvPr>
            <p:extLst>
              <p:ext uri="{D42A27DB-BD31-4B8C-83A1-F6EECF244321}">
                <p14:modId xmlns:p14="http://schemas.microsoft.com/office/powerpoint/2010/main" val="2602618269"/>
              </p:ext>
            </p:extLst>
          </p:nvPr>
        </p:nvGraphicFramePr>
        <p:xfrm>
          <a:off x="2743200" y="1441343"/>
          <a:ext cx="6741763" cy="4748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0082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Addressing Challenging Behaviors with BIR Data </a:t>
            </a:r>
          </a:p>
        </p:txBody>
      </p:sp>
      <p:sp>
        <p:nvSpPr>
          <p:cNvPr id="3" name="Content Placeholder 2"/>
          <p:cNvSpPr>
            <a:spLocks noGrp="1"/>
          </p:cNvSpPr>
          <p:nvPr>
            <p:ph idx="1"/>
          </p:nvPr>
        </p:nvSpPr>
        <p:spPr>
          <a:xfrm>
            <a:off x="838200" y="1825625"/>
            <a:ext cx="10515600" cy="2311660"/>
          </a:xfrm>
        </p:spPr>
        <p:txBody>
          <a:bodyPr>
            <a:normAutofit/>
          </a:bodyPr>
          <a:lstStyle/>
          <a:p>
            <a:pPr marL="0" indent="0">
              <a:buNone/>
            </a:pPr>
            <a:r>
              <a:rPr lang="en-US" dirty="0"/>
              <a:t>BIRs are most commonly issued to Kim for </a:t>
            </a:r>
            <a:r>
              <a:rPr lang="en-US" u="sng" dirty="0">
                <a:solidFill>
                  <a:schemeClr val="accent1"/>
                </a:solidFill>
              </a:rPr>
              <a:t>tantrums</a:t>
            </a:r>
            <a:r>
              <a:rPr lang="en-US" dirty="0"/>
              <a:t> (i.e., dropping to the floor and crying) in </a:t>
            </a:r>
            <a:r>
              <a:rPr lang="en-US" u="sng" dirty="0">
                <a:solidFill>
                  <a:schemeClr val="accent1"/>
                </a:solidFill>
              </a:rPr>
              <a:t>centers</a:t>
            </a:r>
            <a:r>
              <a:rPr lang="en-US" dirty="0"/>
              <a:t> involving </a:t>
            </a:r>
            <a:br>
              <a:rPr lang="en-US" dirty="0"/>
            </a:br>
            <a:r>
              <a:rPr lang="en-US" u="sng" dirty="0">
                <a:solidFill>
                  <a:schemeClr val="accent1"/>
                </a:solidFill>
              </a:rPr>
              <a:t>peers or the teacher</a:t>
            </a:r>
            <a:r>
              <a:rPr lang="en-US" dirty="0"/>
              <a:t> to </a:t>
            </a:r>
            <a:r>
              <a:rPr lang="en-US" u="sng" dirty="0">
                <a:solidFill>
                  <a:schemeClr val="accent1"/>
                </a:solidFill>
              </a:rPr>
              <a:t>obtain preferred items and adult attention</a:t>
            </a:r>
            <a:r>
              <a:rPr lang="en-US" dirty="0"/>
              <a:t>. The most common response is </a:t>
            </a:r>
            <a:r>
              <a:rPr lang="en-US" u="sng" dirty="0">
                <a:solidFill>
                  <a:schemeClr val="accent1"/>
                </a:solidFill>
              </a:rPr>
              <a:t>teacher redirection</a:t>
            </a:r>
            <a:r>
              <a:rPr lang="en-US" dirty="0">
                <a:solidFill>
                  <a:schemeClr val="accent1"/>
                </a:solidFill>
              </a:rPr>
              <a:t> </a:t>
            </a:r>
            <a:r>
              <a:rPr lang="en-US" dirty="0"/>
              <a:t>(followed by </a:t>
            </a:r>
            <a:r>
              <a:rPr lang="en-US" dirty="0" err="1"/>
              <a:t>reteaching</a:t>
            </a:r>
            <a:r>
              <a:rPr lang="en-US" dirty="0"/>
              <a:t> expectations) with </a:t>
            </a:r>
            <a:r>
              <a:rPr lang="en-US" u="sng" dirty="0">
                <a:solidFill>
                  <a:schemeClr val="accent1"/>
                </a:solidFill>
              </a:rPr>
              <a:t>no administrative follow-up</a:t>
            </a:r>
            <a:r>
              <a:rPr lang="en-US" dirty="0"/>
              <a:t>.</a:t>
            </a:r>
          </a:p>
          <a:p>
            <a:pPr marL="0" indent="0">
              <a:buNone/>
            </a:pPr>
            <a:endParaRPr lang="en-US" dirty="0"/>
          </a:p>
        </p:txBody>
      </p:sp>
      <p:sp>
        <p:nvSpPr>
          <p:cNvPr id="4" name="TextBox 3"/>
          <p:cNvSpPr txBox="1"/>
          <p:nvPr/>
        </p:nvSpPr>
        <p:spPr>
          <a:xfrm>
            <a:off x="838200" y="4654447"/>
            <a:ext cx="10621780" cy="584775"/>
          </a:xfrm>
          <a:prstGeom prst="rect">
            <a:avLst/>
          </a:prstGeom>
          <a:noFill/>
        </p:spPr>
        <p:txBody>
          <a:bodyPr wrap="square" rtlCol="0">
            <a:spAutoFit/>
          </a:bodyPr>
          <a:lstStyle/>
          <a:p>
            <a:pPr algn="ctr"/>
            <a:r>
              <a:rPr lang="en-US" sz="3200" b="1" dirty="0"/>
              <a:t>Which scenario would lead to effective interventions?</a:t>
            </a:r>
          </a:p>
        </p:txBody>
      </p:sp>
    </p:spTree>
    <p:extLst>
      <p:ext uri="{BB962C8B-B14F-4D97-AF65-F5344CB8AC3E}">
        <p14:creationId xmlns:p14="http://schemas.microsoft.com/office/powerpoint/2010/main" val="183528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I am here to teach. I hate data.</a:t>
            </a:r>
          </a:p>
        </p:txBody>
      </p:sp>
      <p:sp>
        <p:nvSpPr>
          <p:cNvPr id="3" name="Content Placeholder 2"/>
          <p:cNvSpPr>
            <a:spLocks noGrp="1"/>
          </p:cNvSpPr>
          <p:nvPr>
            <p:ph sz="half" idx="1"/>
          </p:nvPr>
        </p:nvSpPr>
        <p:spPr/>
        <p:txBody>
          <a:bodyPr/>
          <a:lstStyle/>
          <a:p>
            <a:r>
              <a:rPr lang="en-US" sz="3200" dirty="0"/>
              <a:t>Data is your ally </a:t>
            </a:r>
          </a:p>
          <a:p>
            <a:r>
              <a:rPr lang="en-US" sz="3200" dirty="0"/>
              <a:t>Increased chance of successful interventions</a:t>
            </a:r>
          </a:p>
          <a:p>
            <a:r>
              <a:rPr lang="en-US" sz="3200" dirty="0"/>
              <a:t>Takes less than a minute to complete</a:t>
            </a:r>
          </a:p>
          <a:p>
            <a:r>
              <a:rPr lang="en-US" sz="3200" dirty="0"/>
              <a:t>You’re not alone!</a:t>
            </a:r>
          </a:p>
          <a:p>
            <a:pPr lvl="1"/>
            <a:r>
              <a:rPr lang="en-US" sz="2800" dirty="0"/>
              <a:t>Coaching support</a:t>
            </a:r>
          </a:p>
          <a:p>
            <a:pPr lvl="1"/>
            <a:r>
              <a:rPr lang="en-US" sz="2800" dirty="0"/>
              <a:t>Leadership team support </a:t>
            </a:r>
          </a:p>
          <a:p>
            <a:endParaRPr lang="en-US" dirty="0"/>
          </a:p>
        </p:txBody>
      </p:sp>
      <p:pic>
        <p:nvPicPr>
          <p:cNvPr id="5" name="Content Placeholder 4" descr="A screenshot of a cell phone&#10;&#10;Description automatically generated">
            <a:extLst>
              <a:ext uri="{FF2B5EF4-FFF2-40B4-BE49-F238E27FC236}">
                <a16:creationId xmlns:a16="http://schemas.microsoft.com/office/drawing/2014/main" id="{C6E510FC-E8E4-4EE1-8103-6B9624D33A36}"/>
              </a:ext>
            </a:extLst>
          </p:cNvPr>
          <p:cNvPicPr>
            <a:picLocks noGrp="1" noChangeAspect="1"/>
          </p:cNvPicPr>
          <p:nvPr>
            <p:ph sz="half" idx="2"/>
          </p:nvPr>
        </p:nvPicPr>
        <p:blipFill>
          <a:blip r:embed="rId3"/>
          <a:stretch>
            <a:fillRect/>
          </a:stretch>
        </p:blipFill>
        <p:spPr>
          <a:xfrm rot="165558">
            <a:off x="7053478" y="1575703"/>
            <a:ext cx="3566823" cy="46158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94518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are ready. What is next?</a:t>
            </a:r>
          </a:p>
        </p:txBody>
      </p:sp>
      <p:sp>
        <p:nvSpPr>
          <p:cNvPr id="3" name="Content Placeholder 2"/>
          <p:cNvSpPr>
            <a:spLocks noGrp="1"/>
          </p:cNvSpPr>
          <p:nvPr>
            <p:ph idx="1"/>
          </p:nvPr>
        </p:nvSpPr>
        <p:spPr/>
        <p:txBody>
          <a:bodyPr>
            <a:normAutofit/>
          </a:bodyPr>
          <a:lstStyle/>
          <a:p>
            <a:pPr marL="0" indent="0" algn="ctr">
              <a:buNone/>
            </a:pPr>
            <a:r>
              <a:rPr lang="en-US" sz="3200" dirty="0"/>
              <a:t>Your program’s leadership team will plan for:</a:t>
            </a:r>
          </a:p>
          <a:p>
            <a:endParaRPr lang="en-US" sz="3200" dirty="0"/>
          </a:p>
          <a:p>
            <a:pPr marL="0" indent="0" algn="ctr">
              <a:buNone/>
            </a:pPr>
            <a:r>
              <a:rPr lang="en-US" sz="3200" dirty="0"/>
              <a:t>Training on the BIR</a:t>
            </a:r>
          </a:p>
          <a:p>
            <a:pPr marL="0" indent="0" algn="ctr">
              <a:buNone/>
            </a:pPr>
            <a:r>
              <a:rPr lang="en-US" sz="3200" dirty="0"/>
              <a:t>Process for accessing and submitting BIRs</a:t>
            </a:r>
            <a:endParaRPr lang="en-US" sz="2800" dirty="0">
              <a:solidFill>
                <a:schemeClr val="tx1"/>
              </a:solidFill>
            </a:endParaRPr>
          </a:p>
          <a:p>
            <a:pPr marL="0" indent="0" algn="ctr">
              <a:buNone/>
            </a:pPr>
            <a:r>
              <a:rPr lang="en-US" sz="3200" dirty="0"/>
              <a:t>Coaching on using BIR data </a:t>
            </a:r>
          </a:p>
          <a:p>
            <a:endParaRPr lang="en-US" sz="3200" dirty="0"/>
          </a:p>
          <a:p>
            <a:pPr marL="342900" lvl="1" indent="0">
              <a:buNone/>
            </a:pPr>
            <a:endParaRPr lang="en-US" sz="2800" dirty="0"/>
          </a:p>
        </p:txBody>
      </p:sp>
    </p:spTree>
    <p:extLst>
      <p:ext uri="{BB962C8B-B14F-4D97-AF65-F5344CB8AC3E}">
        <p14:creationId xmlns:p14="http://schemas.microsoft.com/office/powerpoint/2010/main" val="1193338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74106-1BAA-44EC-B2F0-4266B2799FE7}"/>
              </a:ext>
            </a:extLst>
          </p:cNvPr>
          <p:cNvSpPr>
            <a:spLocks noGrp="1"/>
          </p:cNvSpPr>
          <p:nvPr>
            <p:ph type="title"/>
          </p:nvPr>
        </p:nvSpPr>
        <p:spPr>
          <a:xfrm>
            <a:off x="914297" y="622953"/>
            <a:ext cx="10515600" cy="2852737"/>
          </a:xfrm>
        </p:spPr>
        <p:txBody>
          <a:bodyPr/>
          <a:lstStyle/>
          <a:p>
            <a:r>
              <a:rPr lang="en-US" dirty="0"/>
              <a:t>Questions?</a:t>
            </a:r>
          </a:p>
        </p:txBody>
      </p:sp>
      <p:sp>
        <p:nvSpPr>
          <p:cNvPr id="4" name="Slide Number Placeholder 3">
            <a:extLst>
              <a:ext uri="{FF2B5EF4-FFF2-40B4-BE49-F238E27FC236}">
                <a16:creationId xmlns:a16="http://schemas.microsoft.com/office/drawing/2014/main" id="{CF0D150C-6F74-4062-AD88-608152C5E93A}"/>
              </a:ext>
            </a:extLst>
          </p:cNvPr>
          <p:cNvSpPr>
            <a:spLocks noGrp="1"/>
          </p:cNvSpPr>
          <p:nvPr>
            <p:ph type="sldNum" sz="quarter" idx="12"/>
          </p:nvPr>
        </p:nvSpPr>
        <p:spPr/>
        <p:txBody>
          <a:bodyPr/>
          <a:lstStyle/>
          <a:p>
            <a:fld id="{08971FFB-7B45-45C1-AF6D-082615564737}" type="slidenum">
              <a:rPr lang="en-US" smtClean="0">
                <a:solidFill>
                  <a:srgbClr val="000000">
                    <a:tint val="75000"/>
                  </a:srgbClr>
                </a:solidFill>
              </a:rPr>
              <a:pPr/>
              <a:t>23</a:t>
            </a:fld>
            <a:endParaRPr lang="en-US" dirty="0">
              <a:solidFill>
                <a:srgbClr val="000000">
                  <a:tint val="75000"/>
                </a:srgbClr>
              </a:solidFill>
            </a:endParaRPr>
          </a:p>
        </p:txBody>
      </p:sp>
    </p:spTree>
    <p:extLst>
      <p:ext uri="{BB962C8B-B14F-4D97-AF65-F5344CB8AC3E}">
        <p14:creationId xmlns:p14="http://schemas.microsoft.com/office/powerpoint/2010/main" val="195583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8B3F176-5B1F-4978-B7FD-C8D9AAAD90BB}"/>
              </a:ext>
            </a:extLst>
          </p:cNvPr>
          <p:cNvSpPr>
            <a:spLocks noGrp="1"/>
          </p:cNvSpPr>
          <p:nvPr>
            <p:ph type="title"/>
          </p:nvPr>
        </p:nvSpPr>
        <p:spPr/>
        <p:txBody>
          <a:bodyPr>
            <a:normAutofit/>
          </a:bodyPr>
          <a:lstStyle/>
          <a:p>
            <a:r>
              <a:rPr lang="en-US" dirty="0"/>
              <a:t>Visit us online at</a:t>
            </a:r>
            <a:br>
              <a:rPr lang="en-US" dirty="0"/>
            </a:br>
            <a:r>
              <a:rPr lang="en-US" dirty="0">
                <a:solidFill>
                  <a:schemeClr val="accent1"/>
                </a:solidFill>
              </a:rPr>
              <a:t>Challenging</a:t>
            </a:r>
            <a:r>
              <a:rPr lang="en-US" dirty="0">
                <a:solidFill>
                  <a:schemeClr val="accent4"/>
                </a:solidFill>
              </a:rPr>
              <a:t>Behavior</a:t>
            </a:r>
            <a:r>
              <a:rPr lang="en-US" b="0" dirty="0">
                <a:solidFill>
                  <a:schemeClr val="accent6"/>
                </a:solidFill>
              </a:rPr>
              <a:t>.org</a:t>
            </a:r>
            <a:endParaRPr lang="en-US" dirty="0"/>
          </a:p>
        </p:txBody>
      </p:sp>
      <p:pic>
        <p:nvPicPr>
          <p:cNvPr id="8" name="Homepage" descr="Website home page displaying NCPMI logo, navigation menu, and large colorful graphic." title="NCPMI website">
            <a:extLst>
              <a:ext uri="{FF2B5EF4-FFF2-40B4-BE49-F238E27FC236}">
                <a16:creationId xmlns:a16="http://schemas.microsoft.com/office/drawing/2014/main" id="{1A1972BB-618B-483A-9C4B-088DBE3801EB}"/>
              </a:ext>
            </a:extLst>
          </p:cNvPr>
          <p:cNvPicPr>
            <a:picLocks noChangeAspect="1"/>
          </p:cNvPicPr>
          <p:nvPr/>
        </p:nvPicPr>
        <p:blipFill rotWithShape="1">
          <a:blip r:embed="rId3"/>
          <a:srcRect l="50270" t="10268" r="699"/>
          <a:stretch/>
        </p:blipFill>
        <p:spPr>
          <a:xfrm>
            <a:off x="1851407" y="1782623"/>
            <a:ext cx="8489185" cy="4369485"/>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265749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1D768B-60D7-40B7-BA63-867AFC5A8EF7}"/>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18230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6D05ECF1-015B-4141-BFDB-31E9046A9CAA}"/>
              </a:ext>
            </a:extLst>
          </p:cNvPr>
          <p:cNvPicPr>
            <a:picLocks noChangeAspect="1"/>
          </p:cNvPicPr>
          <p:nvPr/>
        </p:nvPicPr>
        <p:blipFill rotWithShape="1">
          <a:blip r:embed="rId3">
            <a:extLst>
              <a:ext uri="{28A0092B-C50C-407E-A947-70E740481C1C}">
                <a14:useLocalDpi xmlns:a14="http://schemas.microsoft.com/office/drawing/2010/main" val="0"/>
              </a:ext>
            </a:extLst>
          </a:blip>
          <a:srcRect t="6666" b="5000"/>
          <a:stretch/>
        </p:blipFill>
        <p:spPr>
          <a:xfrm>
            <a:off x="3788893" y="2138767"/>
            <a:ext cx="4929179" cy="4354108"/>
          </a:xfrm>
          <a:prstGeom prst="rect">
            <a:avLst/>
          </a:prstGeom>
        </p:spPr>
      </p:pic>
      <p:sp>
        <p:nvSpPr>
          <p:cNvPr id="2" name="Title 1">
            <a:extLst>
              <a:ext uri="{FF2B5EF4-FFF2-40B4-BE49-F238E27FC236}">
                <a16:creationId xmlns:a16="http://schemas.microsoft.com/office/drawing/2014/main" id="{85C308C1-EC77-A044-AD7F-48982C2652FD}"/>
              </a:ext>
            </a:extLst>
          </p:cNvPr>
          <p:cNvSpPr>
            <a:spLocks noGrp="1"/>
          </p:cNvSpPr>
          <p:nvPr>
            <p:ph type="title"/>
          </p:nvPr>
        </p:nvSpPr>
        <p:spPr/>
        <p:txBody>
          <a:bodyPr/>
          <a:lstStyle/>
          <a:p>
            <a:r>
              <a:rPr lang="en-US" dirty="0"/>
              <a:t>Prevention and Promotion</a:t>
            </a:r>
          </a:p>
        </p:txBody>
      </p:sp>
      <p:sp>
        <p:nvSpPr>
          <p:cNvPr id="3" name="Content Placeholder 2">
            <a:extLst>
              <a:ext uri="{FF2B5EF4-FFF2-40B4-BE49-F238E27FC236}">
                <a16:creationId xmlns:a16="http://schemas.microsoft.com/office/drawing/2014/main" id="{FFC2BDE6-8FA7-9D48-BE91-CA71098760A8}"/>
              </a:ext>
            </a:extLst>
          </p:cNvPr>
          <p:cNvSpPr>
            <a:spLocks noGrp="1"/>
          </p:cNvSpPr>
          <p:nvPr>
            <p:ph idx="1"/>
          </p:nvPr>
        </p:nvSpPr>
        <p:spPr>
          <a:xfrm>
            <a:off x="2152650" y="1394848"/>
            <a:ext cx="7983242" cy="4664990"/>
          </a:xfrm>
        </p:spPr>
        <p:txBody>
          <a:bodyPr>
            <a:normAutofit/>
          </a:bodyPr>
          <a:lstStyle/>
          <a:p>
            <a:pPr marL="0" indent="0" algn="ctr">
              <a:buNone/>
            </a:pPr>
            <a:r>
              <a:rPr lang="en-US" dirty="0"/>
              <a:t>Focus on promotion of social and emotional skills and prevention of challenging behavior. </a:t>
            </a:r>
          </a:p>
          <a:p>
            <a:pPr marL="0" indent="0" algn="ctr">
              <a:buNone/>
            </a:pPr>
            <a:endParaRPr lang="en-US" dirty="0"/>
          </a:p>
          <a:p>
            <a:pPr marL="0" indent="0" algn="ctr">
              <a:buNone/>
            </a:pPr>
            <a:endParaRPr lang="en-US" dirty="0"/>
          </a:p>
          <a:p>
            <a:pPr marL="0" indent="0" algn="ctr">
              <a:buNone/>
            </a:pPr>
            <a:endParaRPr lang="en-US" dirty="0"/>
          </a:p>
        </p:txBody>
      </p:sp>
      <p:sp>
        <p:nvSpPr>
          <p:cNvPr id="5" name="Rectangle: Rounded Corners 4">
            <a:extLst>
              <a:ext uri="{FF2B5EF4-FFF2-40B4-BE49-F238E27FC236}">
                <a16:creationId xmlns:a16="http://schemas.microsoft.com/office/drawing/2014/main" id="{37A900DB-BC2E-6E47-90BC-2DA7BA892C47}"/>
              </a:ext>
            </a:extLst>
          </p:cNvPr>
          <p:cNvSpPr/>
          <p:nvPr/>
        </p:nvSpPr>
        <p:spPr>
          <a:xfrm>
            <a:off x="3249401" y="3568871"/>
            <a:ext cx="5972175" cy="1634727"/>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100" dirty="0">
                <a:solidFill>
                  <a:prstClr val="white"/>
                </a:solidFill>
              </a:rPr>
              <a:t>Even when these practices are in place, some young children will engage in challenging behavior.</a:t>
            </a:r>
            <a:endParaRPr lang="en-US" sz="1350" dirty="0">
              <a:solidFill>
                <a:prstClr val="white"/>
              </a:solidFill>
            </a:endParaRPr>
          </a:p>
        </p:txBody>
      </p:sp>
    </p:spTree>
    <p:extLst>
      <p:ext uri="{BB962C8B-B14F-4D97-AF65-F5344CB8AC3E}">
        <p14:creationId xmlns:p14="http://schemas.microsoft.com/office/powerpoint/2010/main" val="218552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a:xfrm>
            <a:off x="5929473" y="1239833"/>
            <a:ext cx="4964027" cy="4652684"/>
          </a:xfrm>
          <a:custGeom>
            <a:avLst/>
            <a:gdLst>
              <a:gd name="connsiteX0" fmla="*/ 2482014 w 4964027"/>
              <a:gd name="connsiteY0" fmla="*/ 4652684 h 4652684"/>
              <a:gd name="connsiteX1" fmla="*/ 368753 w 4964027"/>
              <a:gd name="connsiteY1" fmla="*/ 3546434 h 4652684"/>
              <a:gd name="connsiteX2" fmla="*/ 2482014 w 4964027"/>
              <a:gd name="connsiteY2" fmla="*/ 2326342 h 4652684"/>
              <a:gd name="connsiteX3" fmla="*/ 2482014 w 4964027"/>
              <a:gd name="connsiteY3" fmla="*/ 4652684 h 4652684"/>
            </a:gdLst>
            <a:ahLst/>
            <a:cxnLst>
              <a:cxn ang="0">
                <a:pos x="connsiteX0" y="connsiteY0"/>
              </a:cxn>
              <a:cxn ang="0">
                <a:pos x="connsiteX1" y="connsiteY1"/>
              </a:cxn>
              <a:cxn ang="0">
                <a:pos x="connsiteX2" y="connsiteY2"/>
              </a:cxn>
              <a:cxn ang="0">
                <a:pos x="connsiteX3" y="connsiteY3"/>
              </a:cxn>
            </a:cxnLst>
            <a:rect l="l" t="t" r="r" b="b"/>
            <a:pathLst>
              <a:path w="4964027" h="4652684">
                <a:moveTo>
                  <a:pt x="2482014" y="4652684"/>
                </a:moveTo>
                <a:cubicBezTo>
                  <a:pt x="1620493" y="4652684"/>
                  <a:pt x="820593" y="4233953"/>
                  <a:pt x="368753" y="3546434"/>
                </a:cubicBezTo>
                <a:lnTo>
                  <a:pt x="2482014" y="2326342"/>
                </a:lnTo>
                <a:lnTo>
                  <a:pt x="2482014" y="4652684"/>
                </a:lnTo>
                <a:close/>
              </a:path>
            </a:pathLst>
          </a:custGeom>
          <a:solidFill>
            <a:schemeClr val="accent6"/>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1078961" tIns="3159679" rIns="2615444" bIns="581871" numCol="1" spcCol="1270" anchor="ctr" anchorCtr="0">
            <a:noAutofit/>
          </a:bodyPr>
          <a:lstStyle/>
          <a:p>
            <a:pPr algn="ctr" defTabSz="533400">
              <a:spcBef>
                <a:spcPct val="0"/>
              </a:spcBef>
              <a:spcAft>
                <a:spcPct val="35000"/>
              </a:spcAft>
              <a:defRPr/>
            </a:pPr>
            <a:r>
              <a:rPr lang="en-US" sz="1400" b="1" dirty="0">
                <a:solidFill>
                  <a:prstClr val="white"/>
                </a:solidFill>
                <a:latin typeface="Arial" panose="020B0604020202020204"/>
              </a:rPr>
              <a:t>Building Staff Capacity including Coaching</a:t>
            </a:r>
          </a:p>
        </p:txBody>
      </p:sp>
      <p:sp>
        <p:nvSpPr>
          <p:cNvPr id="13" name="Freeform 12"/>
          <p:cNvSpPr/>
          <p:nvPr/>
        </p:nvSpPr>
        <p:spPr>
          <a:xfrm>
            <a:off x="5962560" y="1067908"/>
            <a:ext cx="4964027" cy="4964027"/>
          </a:xfrm>
          <a:custGeom>
            <a:avLst/>
            <a:gdLst>
              <a:gd name="connsiteX0" fmla="*/ 332527 w 4964027"/>
              <a:gd name="connsiteY0" fmla="*/ 3723020 h 4964027"/>
              <a:gd name="connsiteX1" fmla="*/ 332527 w 4964027"/>
              <a:gd name="connsiteY1" fmla="*/ 1241006 h 4964027"/>
              <a:gd name="connsiteX2" fmla="*/ 2482014 w 4964027"/>
              <a:gd name="connsiteY2" fmla="*/ 2482014 h 4964027"/>
              <a:gd name="connsiteX3" fmla="*/ 332527 w 4964027"/>
              <a:gd name="connsiteY3" fmla="*/ 3723020 h 4964027"/>
            </a:gdLst>
            <a:ahLst/>
            <a:cxnLst>
              <a:cxn ang="0">
                <a:pos x="connsiteX0" y="connsiteY0"/>
              </a:cxn>
              <a:cxn ang="0">
                <a:pos x="connsiteX1" y="connsiteY1"/>
              </a:cxn>
              <a:cxn ang="0">
                <a:pos x="connsiteX2" y="connsiteY2"/>
              </a:cxn>
              <a:cxn ang="0">
                <a:pos x="connsiteX3" y="connsiteY3"/>
              </a:cxn>
            </a:cxnLst>
            <a:rect l="l" t="t" r="r" b="b"/>
            <a:pathLst>
              <a:path w="4964027" h="4964027">
                <a:moveTo>
                  <a:pt x="332527" y="3723020"/>
                </a:moveTo>
                <a:cubicBezTo>
                  <a:pt x="-110842" y="2955082"/>
                  <a:pt x="-110842" y="2008944"/>
                  <a:pt x="332527" y="1241006"/>
                </a:cubicBezTo>
                <a:lnTo>
                  <a:pt x="2482014" y="2482014"/>
                </a:lnTo>
                <a:lnTo>
                  <a:pt x="332527" y="3723020"/>
                </a:lnTo>
                <a:close/>
              </a:path>
            </a:pathLst>
          </a:custGeom>
          <a:solidFill>
            <a:schemeClr val="accent6"/>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254162" tIns="2027029" rIns="3386227" bIns="1997482" numCol="1" spcCol="1270" anchor="ctr" anchorCtr="0">
            <a:noAutofit/>
          </a:bodyPr>
          <a:lstStyle/>
          <a:p>
            <a:pPr algn="ctr" defTabSz="622300">
              <a:spcBef>
                <a:spcPct val="0"/>
              </a:spcBef>
              <a:spcAft>
                <a:spcPct val="35000"/>
              </a:spcAft>
              <a:defRPr/>
            </a:pPr>
            <a:r>
              <a:rPr lang="en-US" sz="1400" b="1" dirty="0">
                <a:solidFill>
                  <a:srgbClr val="2B3D50"/>
                </a:solidFill>
                <a:latin typeface="Arial" panose="020B0604020202020204"/>
              </a:rPr>
              <a:t>Responding to Challenging Behavior</a:t>
            </a:r>
          </a:p>
        </p:txBody>
      </p:sp>
      <p:sp>
        <p:nvSpPr>
          <p:cNvPr id="14" name="Freeform 13"/>
          <p:cNvSpPr/>
          <p:nvPr/>
        </p:nvSpPr>
        <p:spPr>
          <a:xfrm>
            <a:off x="5958107" y="1060350"/>
            <a:ext cx="4964027" cy="4964027"/>
          </a:xfrm>
          <a:custGeom>
            <a:avLst/>
            <a:gdLst>
              <a:gd name="connsiteX0" fmla="*/ 332527 w 4964027"/>
              <a:gd name="connsiteY0" fmla="*/ 1241007 h 4964027"/>
              <a:gd name="connsiteX1" fmla="*/ 2482014 w 4964027"/>
              <a:gd name="connsiteY1" fmla="*/ 0 h 4964027"/>
              <a:gd name="connsiteX2" fmla="*/ 2482014 w 4964027"/>
              <a:gd name="connsiteY2" fmla="*/ 2482014 h 4964027"/>
              <a:gd name="connsiteX3" fmla="*/ 332527 w 4964027"/>
              <a:gd name="connsiteY3" fmla="*/ 1241007 h 4964027"/>
            </a:gdLst>
            <a:ahLst/>
            <a:cxnLst>
              <a:cxn ang="0">
                <a:pos x="connsiteX0" y="connsiteY0"/>
              </a:cxn>
              <a:cxn ang="0">
                <a:pos x="connsiteX1" y="connsiteY1"/>
              </a:cxn>
              <a:cxn ang="0">
                <a:pos x="connsiteX2" y="connsiteY2"/>
              </a:cxn>
              <a:cxn ang="0">
                <a:pos x="connsiteX3" y="connsiteY3"/>
              </a:cxn>
            </a:cxnLst>
            <a:rect l="l" t="t" r="r" b="b"/>
            <a:pathLst>
              <a:path w="4964027" h="4964027">
                <a:moveTo>
                  <a:pt x="332527" y="1241007"/>
                </a:moveTo>
                <a:cubicBezTo>
                  <a:pt x="775896" y="473069"/>
                  <a:pt x="1595276" y="0"/>
                  <a:pt x="2482014" y="0"/>
                </a:cubicBezTo>
                <a:lnTo>
                  <a:pt x="2482014" y="2482014"/>
                </a:lnTo>
                <a:lnTo>
                  <a:pt x="332527" y="1241007"/>
                </a:lnTo>
                <a:close/>
              </a:path>
            </a:pathLst>
          </a:custGeom>
          <a:solidFill>
            <a:schemeClr val="accent5"/>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1081500" tIns="651876" rIns="2617985" bIns="3343087" numCol="1" spcCol="1270" anchor="ctr" anchorCtr="0">
            <a:noAutofit/>
          </a:bodyPr>
          <a:lstStyle/>
          <a:p>
            <a:pPr algn="r" defTabSz="622300">
              <a:spcBef>
                <a:spcPct val="0"/>
              </a:spcBef>
              <a:spcAft>
                <a:spcPct val="35000"/>
              </a:spcAft>
              <a:defRPr/>
            </a:pPr>
            <a:endParaRPr lang="en-US" sz="1050" b="1" dirty="0">
              <a:solidFill>
                <a:srgbClr val="2B3D50"/>
              </a:solidFill>
              <a:latin typeface="Arial" panose="020B0604020202020204"/>
            </a:endParaRPr>
          </a:p>
        </p:txBody>
      </p:sp>
      <p:sp>
        <p:nvSpPr>
          <p:cNvPr id="18" name="Circular Arrow 17"/>
          <p:cNvSpPr/>
          <p:nvPr/>
        </p:nvSpPr>
        <p:spPr>
          <a:xfrm>
            <a:off x="5622358" y="778039"/>
            <a:ext cx="5578621" cy="5578621"/>
          </a:xfrm>
          <a:prstGeom prst="circularArrow">
            <a:avLst>
              <a:gd name="adj1" fmla="val 5085"/>
              <a:gd name="adj2" fmla="val 327528"/>
              <a:gd name="adj3" fmla="val 8672472"/>
              <a:gd name="adj4" fmla="val 5400251"/>
              <a:gd name="adj5" fmla="val 5932"/>
            </a:avLst>
          </a:prstGeom>
          <a:solidFill>
            <a:schemeClr val="accent5"/>
          </a:solidFill>
        </p:spPr>
        <p:style>
          <a:lnRef idx="0">
            <a:schemeClr val="accent3">
              <a:tint val="60000"/>
              <a:hueOff val="0"/>
              <a:satOff val="0"/>
              <a:lumOff val="0"/>
              <a:alphaOff val="0"/>
            </a:schemeClr>
          </a:lnRef>
          <a:fillRef idx="1">
            <a:scrgbClr r="0" g="0" b="0"/>
          </a:fillRef>
          <a:effectRef idx="0">
            <a:schemeClr val="accent3">
              <a:tint val="60000"/>
              <a:hueOff val="0"/>
              <a:satOff val="0"/>
              <a:lumOff val="0"/>
              <a:alphaOff val="0"/>
            </a:schemeClr>
          </a:effectRef>
          <a:fontRef idx="minor">
            <a:schemeClr val="lt1"/>
          </a:fontRef>
        </p:style>
      </p:sp>
      <p:sp>
        <p:nvSpPr>
          <p:cNvPr id="19" name="Circular Arrow 18"/>
          <p:cNvSpPr/>
          <p:nvPr/>
        </p:nvSpPr>
        <p:spPr>
          <a:xfrm>
            <a:off x="5673118" y="730615"/>
            <a:ext cx="5578621" cy="5578621"/>
          </a:xfrm>
          <a:prstGeom prst="circularArrow">
            <a:avLst>
              <a:gd name="adj1" fmla="val 5085"/>
              <a:gd name="adj2" fmla="val 327528"/>
              <a:gd name="adj3" fmla="val 12272472"/>
              <a:gd name="adj4" fmla="val 9000000"/>
              <a:gd name="adj5" fmla="val 5932"/>
            </a:avLst>
          </a:prstGeom>
          <a:solidFill>
            <a:schemeClr val="accent5"/>
          </a:solidFill>
        </p:spPr>
        <p:style>
          <a:lnRef idx="0">
            <a:schemeClr val="accent3">
              <a:tint val="60000"/>
              <a:hueOff val="0"/>
              <a:satOff val="0"/>
              <a:lumOff val="0"/>
              <a:alphaOff val="0"/>
            </a:schemeClr>
          </a:lnRef>
          <a:fillRef idx="1">
            <a:scrgbClr r="0" g="0" b="0"/>
          </a:fillRef>
          <a:effectRef idx="0">
            <a:schemeClr val="accent3">
              <a:tint val="60000"/>
              <a:hueOff val="0"/>
              <a:satOff val="0"/>
              <a:lumOff val="0"/>
              <a:alphaOff val="0"/>
            </a:schemeClr>
          </a:effectRef>
          <a:fontRef idx="minor">
            <a:schemeClr val="lt1"/>
          </a:fontRef>
        </p:style>
      </p:sp>
      <p:sp>
        <p:nvSpPr>
          <p:cNvPr id="9" name="Freeform 8"/>
          <p:cNvSpPr/>
          <p:nvPr/>
        </p:nvSpPr>
        <p:spPr>
          <a:xfrm>
            <a:off x="5964352" y="1073315"/>
            <a:ext cx="4964027" cy="4964027"/>
          </a:xfrm>
          <a:custGeom>
            <a:avLst/>
            <a:gdLst>
              <a:gd name="connsiteX0" fmla="*/ 2482013 w 4964027"/>
              <a:gd name="connsiteY0" fmla="*/ 0 h 4964027"/>
              <a:gd name="connsiteX1" fmla="*/ 4631500 w 4964027"/>
              <a:gd name="connsiteY1" fmla="*/ 1241007 h 4964027"/>
              <a:gd name="connsiteX2" fmla="*/ 2482014 w 4964027"/>
              <a:gd name="connsiteY2" fmla="*/ 2482014 h 4964027"/>
              <a:gd name="connsiteX3" fmla="*/ 2482013 w 4964027"/>
              <a:gd name="connsiteY3" fmla="*/ 0 h 4964027"/>
            </a:gdLst>
            <a:ahLst/>
            <a:cxnLst>
              <a:cxn ang="0">
                <a:pos x="connsiteX0" y="connsiteY0"/>
              </a:cxn>
              <a:cxn ang="0">
                <a:pos x="connsiteX1" y="connsiteY1"/>
              </a:cxn>
              <a:cxn ang="0">
                <a:pos x="connsiteX2" y="connsiteY2"/>
              </a:cxn>
              <a:cxn ang="0">
                <a:pos x="connsiteX3" y="connsiteY3"/>
              </a:cxn>
            </a:cxnLst>
            <a:rect l="l" t="t" r="r" b="b"/>
            <a:pathLst>
              <a:path w="4964027" h="4964027">
                <a:moveTo>
                  <a:pt x="2482013" y="0"/>
                </a:moveTo>
                <a:cubicBezTo>
                  <a:pt x="3368751" y="0"/>
                  <a:pt x="4188131" y="473069"/>
                  <a:pt x="4631500" y="1241007"/>
                </a:cubicBezTo>
                <a:lnTo>
                  <a:pt x="2482014" y="2482014"/>
                </a:lnTo>
                <a:cubicBezTo>
                  <a:pt x="2482014" y="1654676"/>
                  <a:pt x="2482013" y="827338"/>
                  <a:pt x="2482013" y="0"/>
                </a:cubicBezTo>
                <a:close/>
              </a:path>
            </a:pathLst>
          </a:custGeom>
          <a:ln/>
        </p:spPr>
        <p:style>
          <a:lnRef idx="2">
            <a:schemeClr val="accent6">
              <a:shade val="50000"/>
            </a:schemeClr>
          </a:lnRef>
          <a:fillRef idx="1">
            <a:schemeClr val="accent6"/>
          </a:fillRef>
          <a:effectRef idx="0">
            <a:schemeClr val="accent6"/>
          </a:effectRef>
          <a:fontRef idx="minor">
            <a:schemeClr val="lt1"/>
          </a:fontRef>
        </p:style>
        <p:txBody>
          <a:bodyPr spcFirstLastPara="0" vert="horz" wrap="square" lIns="2617985" tIns="651875" rIns="1081500" bIns="3343088" numCol="1" spcCol="1270" anchor="ctr" anchorCtr="0">
            <a:noAutofit/>
          </a:bodyPr>
          <a:lstStyle/>
          <a:p>
            <a:pPr algn="ctr" defTabSz="622300">
              <a:spcBef>
                <a:spcPct val="0"/>
              </a:spcBef>
              <a:spcAft>
                <a:spcPct val="35000"/>
              </a:spcAft>
              <a:defRPr/>
            </a:pPr>
            <a:r>
              <a:rPr lang="en-US" sz="1400" b="1" dirty="0">
                <a:solidFill>
                  <a:prstClr val="white"/>
                </a:solidFill>
                <a:latin typeface="Arial" panose="020B0604020202020204"/>
              </a:rPr>
              <a:t>Leadership Team</a:t>
            </a:r>
          </a:p>
        </p:txBody>
      </p:sp>
      <p:sp>
        <p:nvSpPr>
          <p:cNvPr id="20" name="Circular Arrow 19"/>
          <p:cNvSpPr/>
          <p:nvPr/>
        </p:nvSpPr>
        <p:spPr>
          <a:xfrm>
            <a:off x="5688539" y="730615"/>
            <a:ext cx="5578621" cy="5578621"/>
          </a:xfrm>
          <a:prstGeom prst="circularArrow">
            <a:avLst>
              <a:gd name="adj1" fmla="val 5085"/>
              <a:gd name="adj2" fmla="val 327528"/>
              <a:gd name="adj3" fmla="val 15872221"/>
              <a:gd name="adj4" fmla="val 12600000"/>
              <a:gd name="adj5" fmla="val 5932"/>
            </a:avLst>
          </a:prstGeom>
          <a:solidFill>
            <a:schemeClr val="accent4"/>
          </a:solidFill>
        </p:spPr>
        <p:style>
          <a:lnRef idx="0">
            <a:schemeClr val="accent3">
              <a:tint val="60000"/>
              <a:hueOff val="0"/>
              <a:satOff val="0"/>
              <a:lumOff val="0"/>
              <a:alphaOff val="0"/>
            </a:schemeClr>
          </a:lnRef>
          <a:fillRef idx="1">
            <a:schemeClr val="accent3">
              <a:tint val="60000"/>
              <a:hueOff val="0"/>
              <a:satOff val="0"/>
              <a:lumOff val="0"/>
              <a:alphaOff val="0"/>
            </a:schemeClr>
          </a:fillRef>
          <a:effectRef idx="0">
            <a:schemeClr val="accent3">
              <a:tint val="60000"/>
              <a:hueOff val="0"/>
              <a:satOff val="0"/>
              <a:lumOff val="0"/>
              <a:alphaOff val="0"/>
            </a:schemeClr>
          </a:effectRef>
          <a:fontRef idx="minor">
            <a:schemeClr val="lt1"/>
          </a:fontRef>
        </p:style>
      </p:sp>
      <p:sp>
        <p:nvSpPr>
          <p:cNvPr id="10" name="Freeform 9"/>
          <p:cNvSpPr/>
          <p:nvPr/>
        </p:nvSpPr>
        <p:spPr>
          <a:xfrm>
            <a:off x="5932872" y="1073310"/>
            <a:ext cx="4955663" cy="4819208"/>
          </a:xfrm>
          <a:custGeom>
            <a:avLst/>
            <a:gdLst>
              <a:gd name="connsiteX0" fmla="*/ 4631500 w 4964027"/>
              <a:gd name="connsiteY0" fmla="*/ 1241007 h 4964027"/>
              <a:gd name="connsiteX1" fmla="*/ 4631500 w 4964027"/>
              <a:gd name="connsiteY1" fmla="*/ 3723021 h 4964027"/>
              <a:gd name="connsiteX2" fmla="*/ 2482014 w 4964027"/>
              <a:gd name="connsiteY2" fmla="*/ 2482014 h 4964027"/>
              <a:gd name="connsiteX3" fmla="*/ 4631500 w 4964027"/>
              <a:gd name="connsiteY3" fmla="*/ 1241007 h 4964027"/>
            </a:gdLst>
            <a:ahLst/>
            <a:cxnLst>
              <a:cxn ang="0">
                <a:pos x="connsiteX0" y="connsiteY0"/>
              </a:cxn>
              <a:cxn ang="0">
                <a:pos x="connsiteX1" y="connsiteY1"/>
              </a:cxn>
              <a:cxn ang="0">
                <a:pos x="connsiteX2" y="connsiteY2"/>
              </a:cxn>
              <a:cxn ang="0">
                <a:pos x="connsiteX3" y="connsiteY3"/>
              </a:cxn>
            </a:cxnLst>
            <a:rect l="l" t="t" r="r" b="b"/>
            <a:pathLst>
              <a:path w="4964027" h="4964027">
                <a:moveTo>
                  <a:pt x="4631500" y="1241007"/>
                </a:moveTo>
                <a:cubicBezTo>
                  <a:pt x="5074869" y="2008945"/>
                  <a:pt x="5074869" y="2955083"/>
                  <a:pt x="4631500" y="3723021"/>
                </a:cubicBezTo>
                <a:lnTo>
                  <a:pt x="2482014" y="2482014"/>
                </a:lnTo>
                <a:lnTo>
                  <a:pt x="4631500" y="1241007"/>
                </a:lnTo>
                <a:close/>
              </a:path>
            </a:pathLst>
          </a:custGeom>
          <a:solidFill>
            <a:schemeClr val="accent6"/>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3383687" tIns="2024490" rIns="251622" bIns="1994941" numCol="1" spcCol="1270" anchor="ctr" anchorCtr="0">
            <a:noAutofit/>
          </a:bodyPr>
          <a:lstStyle/>
          <a:p>
            <a:pPr algn="ctr" defTabSz="533400">
              <a:spcBef>
                <a:spcPct val="0"/>
              </a:spcBef>
              <a:spcAft>
                <a:spcPct val="35000"/>
              </a:spcAft>
              <a:defRPr/>
            </a:pPr>
            <a:r>
              <a:rPr lang="en-US" sz="1400" b="1" dirty="0">
                <a:solidFill>
                  <a:prstClr val="white"/>
                </a:solidFill>
                <a:latin typeface="Arial" panose="020B0604020202020204"/>
              </a:rPr>
              <a:t>Staff Buy-In</a:t>
            </a:r>
          </a:p>
        </p:txBody>
      </p:sp>
      <p:sp>
        <p:nvSpPr>
          <p:cNvPr id="15" name="Circular Arrow 14"/>
          <p:cNvSpPr/>
          <p:nvPr/>
        </p:nvSpPr>
        <p:spPr>
          <a:xfrm>
            <a:off x="5700646" y="685062"/>
            <a:ext cx="5578621" cy="5578621"/>
          </a:xfrm>
          <a:prstGeom prst="circularArrow">
            <a:avLst>
              <a:gd name="adj1" fmla="val 4910"/>
              <a:gd name="adj2" fmla="val 327528"/>
              <a:gd name="adj3" fmla="val 19586680"/>
              <a:gd name="adj4" fmla="val 16200251"/>
              <a:gd name="adj5" fmla="val 5932"/>
            </a:avLst>
          </a:prstGeom>
          <a:solidFill>
            <a:schemeClr val="accent5"/>
          </a:solidFill>
        </p:spPr>
        <p:style>
          <a:lnRef idx="0">
            <a:schemeClr val="accent3">
              <a:tint val="60000"/>
              <a:hueOff val="0"/>
              <a:satOff val="0"/>
              <a:lumOff val="0"/>
              <a:alphaOff val="0"/>
            </a:schemeClr>
          </a:lnRef>
          <a:fillRef idx="1">
            <a:scrgbClr r="0" g="0" b="0"/>
          </a:fillRef>
          <a:effectRef idx="0">
            <a:schemeClr val="accent3">
              <a:tint val="60000"/>
              <a:hueOff val="0"/>
              <a:satOff val="0"/>
              <a:lumOff val="0"/>
              <a:alphaOff val="0"/>
            </a:schemeClr>
          </a:effectRef>
          <a:fontRef idx="minor">
            <a:schemeClr val="lt1"/>
          </a:fontRef>
        </p:style>
      </p:sp>
      <p:sp>
        <p:nvSpPr>
          <p:cNvPr id="11" name="Freeform 10"/>
          <p:cNvSpPr/>
          <p:nvPr/>
        </p:nvSpPr>
        <p:spPr>
          <a:xfrm>
            <a:off x="5924508" y="928495"/>
            <a:ext cx="4964027" cy="4964027"/>
          </a:xfrm>
          <a:custGeom>
            <a:avLst/>
            <a:gdLst>
              <a:gd name="connsiteX0" fmla="*/ 4631500 w 4964027"/>
              <a:gd name="connsiteY0" fmla="*/ 3723020 h 4964027"/>
              <a:gd name="connsiteX1" fmla="*/ 2482013 w 4964027"/>
              <a:gd name="connsiteY1" fmla="*/ 4964027 h 4964027"/>
              <a:gd name="connsiteX2" fmla="*/ 2482014 w 4964027"/>
              <a:gd name="connsiteY2" fmla="*/ 2482014 h 4964027"/>
              <a:gd name="connsiteX3" fmla="*/ 4631500 w 4964027"/>
              <a:gd name="connsiteY3" fmla="*/ 3723020 h 4964027"/>
            </a:gdLst>
            <a:ahLst/>
            <a:cxnLst>
              <a:cxn ang="0">
                <a:pos x="connsiteX0" y="connsiteY0"/>
              </a:cxn>
              <a:cxn ang="0">
                <a:pos x="connsiteX1" y="connsiteY1"/>
              </a:cxn>
              <a:cxn ang="0">
                <a:pos x="connsiteX2" y="connsiteY2"/>
              </a:cxn>
              <a:cxn ang="0">
                <a:pos x="connsiteX3" y="connsiteY3"/>
              </a:cxn>
            </a:cxnLst>
            <a:rect l="l" t="t" r="r" b="b"/>
            <a:pathLst>
              <a:path w="4964027" h="4964027">
                <a:moveTo>
                  <a:pt x="4631500" y="3723020"/>
                </a:moveTo>
                <a:cubicBezTo>
                  <a:pt x="4188131" y="4490958"/>
                  <a:pt x="3368751" y="4964027"/>
                  <a:pt x="2482013" y="4964027"/>
                </a:cubicBezTo>
                <a:cubicBezTo>
                  <a:pt x="2482013" y="4136689"/>
                  <a:pt x="2482014" y="3309352"/>
                  <a:pt x="2482014" y="2482014"/>
                </a:cubicBezTo>
                <a:lnTo>
                  <a:pt x="4631500" y="3723020"/>
                </a:lnTo>
                <a:close/>
              </a:path>
            </a:pathLst>
          </a:custGeom>
          <a:solidFill>
            <a:schemeClr val="accent6"/>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2615445" tIns="3370096" rIns="1078960" bIns="619787" numCol="1" spcCol="1270" anchor="ctr" anchorCtr="0">
            <a:noAutofit/>
          </a:bodyPr>
          <a:lstStyle/>
          <a:p>
            <a:pPr algn="ctr" defTabSz="533400">
              <a:spcBef>
                <a:spcPct val="0"/>
              </a:spcBef>
              <a:spcAft>
                <a:spcPct val="35000"/>
              </a:spcAft>
              <a:defRPr/>
            </a:pPr>
            <a:r>
              <a:rPr lang="en-US" altLang="en-US" sz="1400" b="1" dirty="0">
                <a:solidFill>
                  <a:prstClr val="white"/>
                </a:solidFill>
                <a:latin typeface="Arial" panose="020B0604020202020204"/>
              </a:rPr>
              <a:t>Family Engagement</a:t>
            </a:r>
            <a:endParaRPr lang="en-US" sz="1400" b="1" dirty="0">
              <a:solidFill>
                <a:prstClr val="white"/>
              </a:solidFill>
              <a:latin typeface="Arial" panose="020B0604020202020204"/>
            </a:endParaRPr>
          </a:p>
        </p:txBody>
      </p:sp>
      <p:sp>
        <p:nvSpPr>
          <p:cNvPr id="17" name="Circular Arrow 16"/>
          <p:cNvSpPr/>
          <p:nvPr/>
        </p:nvSpPr>
        <p:spPr>
          <a:xfrm>
            <a:off x="5634465" y="739580"/>
            <a:ext cx="5578621" cy="5578621"/>
          </a:xfrm>
          <a:prstGeom prst="circularArrow">
            <a:avLst>
              <a:gd name="adj1" fmla="val 5085"/>
              <a:gd name="adj2" fmla="val 327528"/>
              <a:gd name="adj3" fmla="val 5072221"/>
              <a:gd name="adj4" fmla="val 1800000"/>
              <a:gd name="adj5" fmla="val 5932"/>
            </a:avLst>
          </a:prstGeom>
          <a:solidFill>
            <a:schemeClr val="accent5"/>
          </a:solidFill>
        </p:spPr>
        <p:style>
          <a:lnRef idx="0">
            <a:schemeClr val="accent3">
              <a:tint val="60000"/>
              <a:hueOff val="0"/>
              <a:satOff val="0"/>
              <a:lumOff val="0"/>
              <a:alphaOff val="0"/>
            </a:schemeClr>
          </a:lnRef>
          <a:fillRef idx="1">
            <a:scrgbClr r="0" g="0" b="0"/>
          </a:fillRef>
          <a:effectRef idx="0">
            <a:schemeClr val="accent3">
              <a:tint val="60000"/>
              <a:hueOff val="0"/>
              <a:satOff val="0"/>
              <a:lumOff val="0"/>
              <a:alphaOff val="0"/>
            </a:schemeClr>
          </a:effectRef>
          <a:fontRef idx="minor">
            <a:schemeClr val="lt1"/>
          </a:fontRef>
        </p:style>
      </p:sp>
      <p:sp>
        <p:nvSpPr>
          <p:cNvPr id="16" name="Circular Arrow 15"/>
          <p:cNvSpPr/>
          <p:nvPr/>
        </p:nvSpPr>
        <p:spPr>
          <a:xfrm>
            <a:off x="5685281" y="783159"/>
            <a:ext cx="5578621" cy="5578621"/>
          </a:xfrm>
          <a:prstGeom prst="circularArrow">
            <a:avLst>
              <a:gd name="adj1" fmla="val 5085"/>
              <a:gd name="adj2" fmla="val 327528"/>
              <a:gd name="adj3" fmla="val 1472472"/>
              <a:gd name="adj4" fmla="val 19800000"/>
              <a:gd name="adj5" fmla="val 5932"/>
            </a:avLst>
          </a:prstGeom>
          <a:solidFill>
            <a:schemeClr val="accent5"/>
          </a:solidFill>
        </p:spPr>
        <p:style>
          <a:lnRef idx="0">
            <a:schemeClr val="accent3">
              <a:tint val="60000"/>
              <a:hueOff val="0"/>
              <a:satOff val="0"/>
              <a:lumOff val="0"/>
              <a:alphaOff val="0"/>
            </a:schemeClr>
          </a:lnRef>
          <a:fillRef idx="1">
            <a:scrgbClr r="0" g="0" b="0"/>
          </a:fillRef>
          <a:effectRef idx="0">
            <a:schemeClr val="accent3">
              <a:tint val="60000"/>
              <a:hueOff val="0"/>
              <a:satOff val="0"/>
              <a:lumOff val="0"/>
              <a:alphaOff val="0"/>
            </a:schemeClr>
          </a:effectRef>
          <a:fontRef idx="minor">
            <a:schemeClr val="lt1"/>
          </a:fontRef>
        </p:style>
      </p:sp>
      <p:grpSp>
        <p:nvGrpSpPr>
          <p:cNvPr id="2" name="Group 1">
            <a:extLst>
              <a:ext uri="{FF2B5EF4-FFF2-40B4-BE49-F238E27FC236}">
                <a16:creationId xmlns:a16="http://schemas.microsoft.com/office/drawing/2014/main" id="{DA5A08C6-DB13-4235-84F1-7D6C60E19154}"/>
              </a:ext>
            </a:extLst>
          </p:cNvPr>
          <p:cNvGrpSpPr/>
          <p:nvPr/>
        </p:nvGrpSpPr>
        <p:grpSpPr>
          <a:xfrm>
            <a:off x="6173432" y="2268639"/>
            <a:ext cx="3207417" cy="1919553"/>
            <a:chOff x="3533706" y="2067586"/>
            <a:chExt cx="4276556" cy="2241870"/>
          </a:xfrm>
        </p:grpSpPr>
        <p:pic>
          <p:nvPicPr>
            <p:cNvPr id="5" name="Content Placeholder 3" descr="Pyramid Model"/>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55672" y="2067586"/>
              <a:ext cx="2354590" cy="2183131"/>
            </a:xfrm>
            <a:prstGeom prst="rect">
              <a:avLst/>
            </a:prstGeom>
          </p:spPr>
        </p:pic>
        <p:sp>
          <p:nvSpPr>
            <p:cNvPr id="3" name="Rectangle 2"/>
            <p:cNvSpPr/>
            <p:nvPr/>
          </p:nvSpPr>
          <p:spPr>
            <a:xfrm>
              <a:off x="3533706" y="2907577"/>
              <a:ext cx="1698787" cy="1401879"/>
            </a:xfrm>
            <a:prstGeom prst="rect">
              <a:avLst/>
            </a:prstGeom>
          </p:spPr>
          <p:txBody>
            <a:bodyPr wrap="square">
              <a:spAutoFit/>
            </a:bodyPr>
            <a:lstStyle/>
            <a:p>
              <a:pPr algn="ctr">
                <a:defRPr/>
              </a:pPr>
              <a:r>
                <a:rPr lang="en-US" sz="1200" b="1" dirty="0">
                  <a:solidFill>
                    <a:prstClr val="white"/>
                  </a:solidFill>
                  <a:latin typeface="Arial" panose="020B0604020202020204"/>
                </a:rPr>
                <a:t>Providing Interventions to Children with Persistent Challenging Behavior</a:t>
              </a:r>
              <a:endParaRPr lang="en-US" sz="1100" b="1" dirty="0">
                <a:solidFill>
                  <a:prstClr val="white"/>
                </a:solidFill>
                <a:latin typeface="Arial" panose="020B0604020202020204"/>
              </a:endParaRPr>
            </a:p>
          </p:txBody>
        </p:sp>
      </p:grpSp>
      <p:sp>
        <p:nvSpPr>
          <p:cNvPr id="21" name="Rectangle 20"/>
          <p:cNvSpPr/>
          <p:nvPr/>
        </p:nvSpPr>
        <p:spPr>
          <a:xfrm>
            <a:off x="6954825" y="1682237"/>
            <a:ext cx="1320165" cy="1015663"/>
          </a:xfrm>
          <a:prstGeom prst="rect">
            <a:avLst/>
          </a:prstGeom>
        </p:spPr>
        <p:txBody>
          <a:bodyPr wrap="square">
            <a:spAutoFit/>
          </a:bodyPr>
          <a:lstStyle/>
          <a:p>
            <a:pPr algn="ctr">
              <a:defRPr/>
            </a:pPr>
            <a:r>
              <a:rPr lang="en-US" sz="1200" b="1" dirty="0">
                <a:solidFill>
                  <a:srgbClr val="2B3D50"/>
                </a:solidFill>
                <a:latin typeface="Arial" panose="020B0604020202020204"/>
              </a:rPr>
              <a:t>Data Decision-Making Examining Implementation and Outcomes</a:t>
            </a:r>
          </a:p>
        </p:txBody>
      </p:sp>
      <p:sp>
        <p:nvSpPr>
          <p:cNvPr id="6" name="Title 5">
            <a:extLst>
              <a:ext uri="{FF2B5EF4-FFF2-40B4-BE49-F238E27FC236}">
                <a16:creationId xmlns:a16="http://schemas.microsoft.com/office/drawing/2014/main" id="{C1DE9087-6999-8D4F-B311-B50D8418BC46}"/>
              </a:ext>
            </a:extLst>
          </p:cNvPr>
          <p:cNvSpPr>
            <a:spLocks noGrp="1"/>
          </p:cNvSpPr>
          <p:nvPr>
            <p:ph type="title"/>
          </p:nvPr>
        </p:nvSpPr>
        <p:spPr>
          <a:xfrm>
            <a:off x="603422" y="549527"/>
            <a:ext cx="4706492" cy="5578621"/>
          </a:xfrm>
        </p:spPr>
        <p:txBody>
          <a:bodyPr>
            <a:normAutofit/>
          </a:bodyPr>
          <a:lstStyle/>
          <a:p>
            <a:r>
              <a:rPr lang="en-US" dirty="0"/>
              <a:t>Critical Elements for Program-Wide Implementation of the Pyramid Model</a:t>
            </a:r>
          </a:p>
        </p:txBody>
      </p:sp>
    </p:spTree>
    <p:extLst>
      <p:ext uri="{BB962C8B-B14F-4D97-AF65-F5344CB8AC3E}">
        <p14:creationId xmlns:p14="http://schemas.microsoft.com/office/powerpoint/2010/main" val="2391458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15166" b="7071"/>
          <a:stretch/>
        </p:blipFill>
        <p:spPr>
          <a:xfrm rot="593362">
            <a:off x="7717844" y="1961975"/>
            <a:ext cx="3386998" cy="2633822"/>
          </a:xfrm>
          <a:prstGeom prst="rect">
            <a:avLst/>
          </a:prstGeom>
          <a:solidFill>
            <a:srgbClr val="FFFFFF">
              <a:shade val="85000"/>
            </a:srgbClr>
          </a:solidFill>
          <a:ln w="381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50424">
            <a:off x="3687809" y="2327283"/>
            <a:ext cx="3979732" cy="2894351"/>
          </a:xfrm>
          <a:prstGeom prst="rect">
            <a:avLst/>
          </a:prstGeom>
          <a:solidFill>
            <a:srgbClr val="FFFFFF">
              <a:shade val="85000"/>
            </a:srgbClr>
          </a:solidFill>
          <a:ln w="381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Title 1"/>
          <p:cNvSpPr>
            <a:spLocks noGrp="1"/>
          </p:cNvSpPr>
          <p:nvPr>
            <p:ph type="title"/>
          </p:nvPr>
        </p:nvSpPr>
        <p:spPr/>
        <p:txBody>
          <a:bodyPr/>
          <a:lstStyle/>
          <a:p>
            <a:r>
              <a:rPr lang="en-US" dirty="0"/>
              <a:t>Have you ever had challenging behavior </a:t>
            </a:r>
            <a:br>
              <a:rPr lang="en-US" dirty="0"/>
            </a:br>
            <a:r>
              <a:rPr lang="en-US" dirty="0"/>
              <a:t>in your classroom?</a:t>
            </a:r>
          </a:p>
        </p:txBody>
      </p:sp>
      <p:pic>
        <p:nvPicPr>
          <p:cNvPr id="4" name="Content Placeholder 3"/>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rot="560240">
            <a:off x="1112911" y="1933728"/>
            <a:ext cx="3515053" cy="2343368"/>
          </a:xfrm>
          <a:prstGeom prst="rect">
            <a:avLst/>
          </a:prstGeom>
          <a:solidFill>
            <a:srgbClr val="FFFFFF">
              <a:shade val="85000"/>
            </a:srgbClr>
          </a:solidFill>
          <a:ln w="381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391758">
            <a:off x="7535897" y="3850048"/>
            <a:ext cx="3474412" cy="2319102"/>
          </a:xfrm>
          <a:prstGeom prst="rect">
            <a:avLst/>
          </a:prstGeom>
          <a:solidFill>
            <a:srgbClr val="FFFFFF">
              <a:shade val="85000"/>
            </a:srgbClr>
          </a:solidFill>
          <a:ln w="381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Content Placeholder 8"/>
          <p:cNvPicPr>
            <a:picLocks noChangeAspect="1"/>
          </p:cNvPicPr>
          <p:nvPr/>
        </p:nvPicPr>
        <p:blipFill rotWithShape="1">
          <a:blip r:embed="rId7" cstate="print">
            <a:extLst>
              <a:ext uri="{28A0092B-C50C-407E-A947-70E740481C1C}">
                <a14:useLocalDpi xmlns:a14="http://schemas.microsoft.com/office/drawing/2010/main" val="0"/>
              </a:ext>
            </a:extLst>
          </a:blip>
          <a:srcRect l="19666" b="19666"/>
          <a:stretch/>
        </p:blipFill>
        <p:spPr>
          <a:xfrm rot="21293831">
            <a:off x="939068" y="3950238"/>
            <a:ext cx="3328584" cy="2218514"/>
          </a:xfrm>
          <a:prstGeom prst="rect">
            <a:avLst/>
          </a:prstGeom>
          <a:solidFill>
            <a:srgbClr val="FFFFFF">
              <a:shade val="85000"/>
            </a:srgbClr>
          </a:solidFill>
          <a:ln w="381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478660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we mean by ‘Behavior Incident’? </a:t>
            </a:r>
          </a:p>
        </p:txBody>
      </p:sp>
      <p:sp>
        <p:nvSpPr>
          <p:cNvPr id="3" name="Content Placeholder 2"/>
          <p:cNvSpPr>
            <a:spLocks noGrp="1"/>
          </p:cNvSpPr>
          <p:nvPr>
            <p:ph sz="half" idx="1"/>
          </p:nvPr>
        </p:nvSpPr>
        <p:spPr/>
        <p:txBody>
          <a:bodyPr/>
          <a:lstStyle/>
          <a:p>
            <a:r>
              <a:rPr lang="en-US" sz="3200" dirty="0"/>
              <a:t>Child exhibits behavior concerning to teacher</a:t>
            </a:r>
          </a:p>
          <a:p>
            <a:r>
              <a:rPr lang="en-US" sz="3200" dirty="0"/>
              <a:t>Teacher finds concerning:</a:t>
            </a:r>
          </a:p>
          <a:p>
            <a:pPr lvl="1"/>
            <a:r>
              <a:rPr lang="en-US" sz="2800" dirty="0"/>
              <a:t>Intensity</a:t>
            </a:r>
          </a:p>
          <a:p>
            <a:pPr lvl="1"/>
            <a:r>
              <a:rPr lang="en-US" sz="2800" dirty="0"/>
              <a:t>Frequency</a:t>
            </a:r>
          </a:p>
          <a:p>
            <a:pPr lvl="1"/>
            <a:r>
              <a:rPr lang="en-US" sz="2800" dirty="0"/>
              <a:t>Duration</a:t>
            </a:r>
          </a:p>
          <a:p>
            <a:pPr lvl="1"/>
            <a:r>
              <a:rPr lang="en-US" sz="2800" dirty="0"/>
              <a:t>Exceeds what is developmentally expected </a:t>
            </a:r>
          </a:p>
        </p:txBody>
      </p:sp>
      <p:sp>
        <p:nvSpPr>
          <p:cNvPr id="4" name="Content Placeholder 3"/>
          <p:cNvSpPr>
            <a:spLocks noGrp="1"/>
          </p:cNvSpPr>
          <p:nvPr>
            <p:ph sz="half" idx="2"/>
          </p:nvPr>
        </p:nvSpPr>
        <p:spPr/>
        <p:txBody>
          <a:bodyPr>
            <a:normAutofit/>
          </a:bodyPr>
          <a:lstStyle/>
          <a:p>
            <a:r>
              <a:rPr lang="en-US" sz="3200" dirty="0"/>
              <a:t>Examples:</a:t>
            </a:r>
          </a:p>
          <a:p>
            <a:pPr lvl="1"/>
            <a:r>
              <a:rPr lang="en-US" sz="2800" dirty="0"/>
              <a:t>Aggression </a:t>
            </a:r>
          </a:p>
          <a:p>
            <a:pPr lvl="1"/>
            <a:r>
              <a:rPr lang="en-US" sz="2800" dirty="0"/>
              <a:t>Elopement </a:t>
            </a:r>
          </a:p>
          <a:p>
            <a:pPr lvl="1"/>
            <a:r>
              <a:rPr lang="en-US" sz="2800" dirty="0"/>
              <a:t>Self-injurious behavior </a:t>
            </a:r>
          </a:p>
          <a:p>
            <a:pPr lvl="1"/>
            <a:r>
              <a:rPr lang="en-US" sz="2800" dirty="0"/>
              <a:t>Withdrawn</a:t>
            </a:r>
          </a:p>
          <a:p>
            <a:pPr lvl="1"/>
            <a:r>
              <a:rPr lang="en-US" sz="2800" dirty="0"/>
              <a:t>Social Isolation</a:t>
            </a:r>
          </a:p>
          <a:p>
            <a:pPr lvl="1"/>
            <a:r>
              <a:rPr lang="en-US" sz="2800" dirty="0"/>
              <a:t>Inconsolable crying </a:t>
            </a:r>
          </a:p>
          <a:p>
            <a:pPr lvl="1"/>
            <a:r>
              <a:rPr lang="en-US" sz="2800" dirty="0"/>
              <a:t>Tantrums </a:t>
            </a:r>
          </a:p>
        </p:txBody>
      </p:sp>
    </p:spTree>
    <p:extLst>
      <p:ext uri="{BB962C8B-B14F-4D97-AF65-F5344CB8AC3E}">
        <p14:creationId xmlns:p14="http://schemas.microsoft.com/office/powerpoint/2010/main" val="4143481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30970" y="719528"/>
            <a:ext cx="7427626" cy="4524315"/>
          </a:xfrm>
          <a:prstGeom prst="rect">
            <a:avLst/>
          </a:prstGeom>
          <a:noFill/>
        </p:spPr>
        <p:txBody>
          <a:bodyPr wrap="square" rtlCol="0">
            <a:spAutoFit/>
          </a:bodyPr>
          <a:lstStyle/>
          <a:p>
            <a:pPr algn="ctr"/>
            <a:r>
              <a:rPr lang="en-US" sz="9600" dirty="0"/>
              <a:t>Random Acts of Intervention</a:t>
            </a:r>
          </a:p>
        </p:txBody>
      </p:sp>
      <p:sp>
        <p:nvSpPr>
          <p:cNvPr id="5" name="&quot;No&quot; Symbol 4"/>
          <p:cNvSpPr/>
          <p:nvPr/>
        </p:nvSpPr>
        <p:spPr>
          <a:xfrm>
            <a:off x="2308485" y="614597"/>
            <a:ext cx="7547548" cy="5486400"/>
          </a:xfrm>
          <a:prstGeom prst="noSmoking">
            <a:avLst/>
          </a:prstGeom>
          <a:ln w="38100">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412442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2D6DF-D0A3-421E-A1E2-448F67E78C09}"/>
              </a:ext>
            </a:extLst>
          </p:cNvPr>
          <p:cNvSpPr>
            <a:spLocks noGrp="1"/>
          </p:cNvSpPr>
          <p:nvPr>
            <p:ph type="title" idx="4294967295"/>
          </p:nvPr>
        </p:nvSpPr>
        <p:spPr>
          <a:xfrm>
            <a:off x="0" y="157162"/>
            <a:ext cx="12192000" cy="1276221"/>
          </a:xfrm>
        </p:spPr>
        <p:txBody>
          <a:bodyPr rtlCol="0">
            <a:normAutofit fontScale="90000"/>
          </a:bodyPr>
          <a:lstStyle/>
          <a:p>
            <a:pPr>
              <a:defRPr/>
            </a:pPr>
            <a:r>
              <a:rPr lang="en-US" dirty="0">
                <a:solidFill>
                  <a:schemeClr val="accent1"/>
                </a:solidFill>
              </a:rPr>
              <a:t/>
            </a:r>
            <a:br>
              <a:rPr lang="en-US" dirty="0">
                <a:solidFill>
                  <a:schemeClr val="accent1"/>
                </a:solidFill>
              </a:rPr>
            </a:br>
            <a:r>
              <a:rPr lang="en-US" dirty="0"/>
              <a:t>What if there is a better way: Using data </a:t>
            </a:r>
            <a:br>
              <a:rPr lang="en-US" dirty="0"/>
            </a:br>
            <a:endParaRPr lang="en-US" dirty="0"/>
          </a:p>
        </p:txBody>
      </p:sp>
      <p:graphicFrame>
        <p:nvGraphicFramePr>
          <p:cNvPr id="4" name="Content Placeholder 3">
            <a:extLst>
              <a:ext uri="{FF2B5EF4-FFF2-40B4-BE49-F238E27FC236}">
                <a16:creationId xmlns:a16="http://schemas.microsoft.com/office/drawing/2014/main" id="{63983F02-9389-49A6-BE27-D77DDC2A84C7}"/>
              </a:ext>
            </a:extLst>
          </p:cNvPr>
          <p:cNvGraphicFramePr>
            <a:graphicFrameLocks noGrp="1"/>
          </p:cNvGraphicFramePr>
          <p:nvPr>
            <p:ph idx="4294967295"/>
          </p:nvPr>
        </p:nvGraphicFramePr>
        <p:xfrm>
          <a:off x="0" y="1300163"/>
          <a:ext cx="8610600" cy="5011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a:extLst>
              <a:ext uri="{FF2B5EF4-FFF2-40B4-BE49-F238E27FC236}">
                <a16:creationId xmlns:a16="http://schemas.microsoft.com/office/drawing/2014/main" id="{F1D7CFE5-BE6C-4B00-B311-429F4C9499E6}"/>
              </a:ext>
            </a:extLst>
          </p:cNvPr>
          <p:cNvSpPr/>
          <p:nvPr/>
        </p:nvSpPr>
        <p:spPr>
          <a:xfrm>
            <a:off x="6324600" y="1159629"/>
            <a:ext cx="2212848" cy="1066800"/>
          </a:xfrm>
          <a:prstGeom prst="roundRect">
            <a:avLst/>
          </a:prstGeom>
          <a:solidFill>
            <a:srgbClr val="DB6015"/>
          </a:solidFill>
          <a:ln>
            <a:solidFill>
              <a:srgbClr val="DB6015"/>
            </a:solidFill>
          </a:ln>
        </p:spPr>
        <p:style>
          <a:lnRef idx="2">
            <a:schemeClr val="accent4"/>
          </a:lnRef>
          <a:fillRef idx="1">
            <a:schemeClr val="lt1"/>
          </a:fillRef>
          <a:effectRef idx="0">
            <a:schemeClr val="accent4"/>
          </a:effectRef>
          <a:fontRef idx="minor">
            <a:schemeClr val="dk1"/>
          </a:fontRef>
        </p:style>
        <p:txBody>
          <a:bodyPr anchor="ctr"/>
          <a:lstStyle/>
          <a:p>
            <a:pPr algn="ctr" fontAlgn="base">
              <a:spcBef>
                <a:spcPct val="0"/>
              </a:spcBef>
              <a:spcAft>
                <a:spcPct val="0"/>
              </a:spcAft>
              <a:defRPr/>
            </a:pPr>
            <a:r>
              <a:rPr lang="en-US" sz="2400" b="1" dirty="0">
                <a:solidFill>
                  <a:schemeClr val="bg1"/>
                </a:solidFill>
                <a:latin typeface="Calibri"/>
              </a:rPr>
              <a:t>LOOK</a:t>
            </a:r>
          </a:p>
        </p:txBody>
      </p:sp>
      <p:sp>
        <p:nvSpPr>
          <p:cNvPr id="5" name="Rounded Rectangle 4">
            <a:extLst>
              <a:ext uri="{FF2B5EF4-FFF2-40B4-BE49-F238E27FC236}">
                <a16:creationId xmlns:a16="http://schemas.microsoft.com/office/drawing/2014/main" id="{DDC2E7AB-ED08-4DA2-9FE1-8AAD5A647CEF}"/>
              </a:ext>
            </a:extLst>
          </p:cNvPr>
          <p:cNvSpPr/>
          <p:nvPr/>
        </p:nvSpPr>
        <p:spPr>
          <a:xfrm>
            <a:off x="8229600" y="2895599"/>
            <a:ext cx="2209800" cy="1066801"/>
          </a:xfrm>
          <a:prstGeom prst="roundRect">
            <a:avLst/>
          </a:prstGeom>
          <a:solidFill>
            <a:schemeClr val="accent4"/>
          </a:solidFill>
        </p:spPr>
        <p:style>
          <a:lnRef idx="2">
            <a:schemeClr val="accent4"/>
          </a:lnRef>
          <a:fillRef idx="1">
            <a:schemeClr val="lt1"/>
          </a:fillRef>
          <a:effectRef idx="0">
            <a:schemeClr val="accent4"/>
          </a:effectRef>
          <a:fontRef idx="minor">
            <a:schemeClr val="dk1"/>
          </a:fontRef>
        </p:style>
        <p:txBody>
          <a:bodyPr anchor="ctr"/>
          <a:lstStyle/>
          <a:p>
            <a:pPr algn="ctr" fontAlgn="base">
              <a:spcBef>
                <a:spcPct val="0"/>
              </a:spcBef>
              <a:spcAft>
                <a:spcPct val="0"/>
              </a:spcAft>
              <a:defRPr/>
            </a:pPr>
            <a:r>
              <a:rPr lang="en-US" sz="2400" b="1" dirty="0">
                <a:solidFill>
                  <a:schemeClr val="bg1"/>
                </a:solidFill>
                <a:latin typeface="Calibri"/>
              </a:rPr>
              <a:t>THINK</a:t>
            </a:r>
          </a:p>
        </p:txBody>
      </p:sp>
      <p:sp>
        <p:nvSpPr>
          <p:cNvPr id="6" name="Rounded Rectangle 5">
            <a:extLst>
              <a:ext uri="{FF2B5EF4-FFF2-40B4-BE49-F238E27FC236}">
                <a16:creationId xmlns:a16="http://schemas.microsoft.com/office/drawing/2014/main" id="{B982B56E-1DE6-4C74-990B-2ADD180F6FD7}"/>
              </a:ext>
            </a:extLst>
          </p:cNvPr>
          <p:cNvSpPr/>
          <p:nvPr/>
        </p:nvSpPr>
        <p:spPr>
          <a:xfrm>
            <a:off x="7772400" y="5022912"/>
            <a:ext cx="2212848" cy="1069848"/>
          </a:xfrm>
          <a:prstGeom prst="roundRect">
            <a:avLst/>
          </a:prstGeom>
          <a:solidFill>
            <a:srgbClr val="008AAB"/>
          </a:solidFill>
          <a:ln>
            <a:solidFill>
              <a:srgbClr val="008AAB"/>
            </a:solidFill>
          </a:ln>
        </p:spPr>
        <p:style>
          <a:lnRef idx="2">
            <a:schemeClr val="accent4"/>
          </a:lnRef>
          <a:fillRef idx="1">
            <a:schemeClr val="lt1"/>
          </a:fillRef>
          <a:effectRef idx="0">
            <a:schemeClr val="accent4"/>
          </a:effectRef>
          <a:fontRef idx="minor">
            <a:schemeClr val="dk1"/>
          </a:fontRef>
        </p:style>
        <p:txBody>
          <a:bodyPr anchor="ctr"/>
          <a:lstStyle/>
          <a:p>
            <a:pPr algn="ctr" fontAlgn="base">
              <a:spcBef>
                <a:spcPct val="0"/>
              </a:spcBef>
              <a:spcAft>
                <a:spcPct val="0"/>
              </a:spcAft>
              <a:defRPr/>
            </a:pPr>
            <a:r>
              <a:rPr lang="en-US" sz="2400" b="1" dirty="0">
                <a:solidFill>
                  <a:schemeClr val="bg1"/>
                </a:solidFill>
                <a:latin typeface="Calibri"/>
              </a:rPr>
              <a:t>ACT</a:t>
            </a:r>
          </a:p>
        </p:txBody>
      </p:sp>
    </p:spTree>
    <p:extLst>
      <p:ext uri="{BB962C8B-B14F-4D97-AF65-F5344CB8AC3E}">
        <p14:creationId xmlns:p14="http://schemas.microsoft.com/office/powerpoint/2010/main" val="202574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9"/>
            <a:ext cx="6281519" cy="1325563"/>
          </a:xfrm>
        </p:spPr>
        <p:txBody>
          <a:bodyPr/>
          <a:lstStyle/>
          <a:p>
            <a:pPr algn="l"/>
            <a:r>
              <a:rPr lang="en-US" dirty="0"/>
              <a:t>How can I quickly capture a behavior incident?</a:t>
            </a:r>
          </a:p>
        </p:txBody>
      </p:sp>
      <p:sp>
        <p:nvSpPr>
          <p:cNvPr id="3" name="Content Placeholder 2"/>
          <p:cNvSpPr>
            <a:spLocks noGrp="1"/>
          </p:cNvSpPr>
          <p:nvPr>
            <p:ph sz="half" idx="1"/>
          </p:nvPr>
        </p:nvSpPr>
        <p:spPr/>
        <p:txBody>
          <a:bodyPr/>
          <a:lstStyle/>
          <a:p>
            <a:r>
              <a:rPr lang="en-US" dirty="0"/>
              <a:t>Behavior Incident Report (BIR)</a:t>
            </a:r>
          </a:p>
          <a:p>
            <a:r>
              <a:rPr lang="en-US" dirty="0"/>
              <a:t>Collecting information:</a:t>
            </a:r>
          </a:p>
          <a:p>
            <a:pPr lvl="1"/>
            <a:r>
              <a:rPr lang="en-US" dirty="0"/>
              <a:t>Problem Behavior</a:t>
            </a:r>
          </a:p>
          <a:p>
            <a:pPr lvl="1"/>
            <a:r>
              <a:rPr lang="en-US" dirty="0"/>
              <a:t>Activity</a:t>
            </a:r>
          </a:p>
          <a:p>
            <a:pPr lvl="1"/>
            <a:r>
              <a:rPr lang="en-US" dirty="0"/>
              <a:t>Others involved</a:t>
            </a:r>
          </a:p>
          <a:p>
            <a:pPr lvl="1"/>
            <a:r>
              <a:rPr lang="en-US" dirty="0"/>
              <a:t>Possible Motivation</a:t>
            </a:r>
          </a:p>
          <a:p>
            <a:pPr lvl="1"/>
            <a:r>
              <a:rPr lang="en-US" dirty="0"/>
              <a:t>Response </a:t>
            </a:r>
          </a:p>
          <a:p>
            <a:pPr lvl="1"/>
            <a:r>
              <a:rPr lang="en-US" dirty="0"/>
              <a:t>Administrative Follow-Up</a:t>
            </a:r>
          </a:p>
          <a:p>
            <a:endParaRPr lang="en-US" dirty="0"/>
          </a:p>
        </p:txBody>
      </p:sp>
      <p:pic>
        <p:nvPicPr>
          <p:cNvPr id="6" name="Content Placeholder 9">
            <a:extLst>
              <a:ext uri="{FF2B5EF4-FFF2-40B4-BE49-F238E27FC236}">
                <a16:creationId xmlns:a16="http://schemas.microsoft.com/office/drawing/2014/main" id="{E36BF0B6-5ACB-46EB-8F3C-AB38241CA200}"/>
              </a:ext>
            </a:extLst>
          </p:cNvPr>
          <p:cNvPicPr>
            <a:picLocks noChangeAspect="1"/>
          </p:cNvPicPr>
          <p:nvPr/>
        </p:nvPicPr>
        <p:blipFill>
          <a:blip r:embed="rId3"/>
          <a:stretch>
            <a:fillRect/>
          </a:stretch>
        </p:blipFill>
        <p:spPr>
          <a:xfrm>
            <a:off x="7119719" y="556054"/>
            <a:ext cx="4435799" cy="5620909"/>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135151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NCPMI">
  <a:themeElements>
    <a:clrScheme name="NCPMI">
      <a:dk1>
        <a:srgbClr val="000000"/>
      </a:dk1>
      <a:lt1>
        <a:sysClr val="window" lastClr="FFFFFF"/>
      </a:lt1>
      <a:dk2>
        <a:srgbClr val="2B3D50"/>
      </a:dk2>
      <a:lt2>
        <a:srgbClr val="E7E6E6"/>
      </a:lt2>
      <a:accent1>
        <a:srgbClr val="DB6327"/>
      </a:accent1>
      <a:accent2>
        <a:srgbClr val="008EA9"/>
      </a:accent2>
      <a:accent3>
        <a:srgbClr val="A5A5A5"/>
      </a:accent3>
      <a:accent4>
        <a:srgbClr val="75BD43"/>
      </a:accent4>
      <a:accent5>
        <a:srgbClr val="FFD100"/>
      </a:accent5>
      <a:accent6>
        <a:srgbClr val="2B3D50"/>
      </a:accent6>
      <a:hlink>
        <a:srgbClr val="008EA9"/>
      </a:hlink>
      <a:folHlink>
        <a:srgbClr val="DB632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CPMI_widescreen" id="{2AB61058-8935-9B4F-A70E-2743D132EBA1}" vid="{1CDB36F8-48B9-E049-B387-A8BAA6CC66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NCPMI_widescreen</Template>
  <TotalTime>32508</TotalTime>
  <Words>2743</Words>
  <Application>Microsoft Office PowerPoint</Application>
  <PresentationFormat>Widescreen</PresentationFormat>
  <Paragraphs>223</Paragraphs>
  <Slides>25</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Century Gothic</vt:lpstr>
      <vt:lpstr>Times New Roman</vt:lpstr>
      <vt:lpstr>NCPMI</vt:lpstr>
      <vt:lpstr>Behavior Incident Reporting </vt:lpstr>
      <vt:lpstr>Behavior Incident Reports Agenda</vt:lpstr>
      <vt:lpstr>Prevention and Promotion</vt:lpstr>
      <vt:lpstr>Critical Elements for Program-Wide Implementation of the Pyramid Model</vt:lpstr>
      <vt:lpstr>Have you ever had challenging behavior  in your classroom?</vt:lpstr>
      <vt:lpstr>What do we mean by ‘Behavior Incident’? </vt:lpstr>
      <vt:lpstr>PowerPoint Presentation</vt:lpstr>
      <vt:lpstr> What if there is a better way: Using data  </vt:lpstr>
      <vt:lpstr>How can I quickly capture a behavior incident?</vt:lpstr>
      <vt:lpstr>What happens once I complete the BIR?</vt:lpstr>
      <vt:lpstr>What information do BIRs provide? </vt:lpstr>
      <vt:lpstr>How Data Can Help Across a Program</vt:lpstr>
      <vt:lpstr>Program-Wide Example </vt:lpstr>
      <vt:lpstr>Look, Think, Act </vt:lpstr>
      <vt:lpstr>How Data Can Help In a Classroom</vt:lpstr>
      <vt:lpstr>Classroom Level Example</vt:lpstr>
      <vt:lpstr>How Data Can Help with a Child </vt:lpstr>
      <vt:lpstr>Addressing Challenging Behavior  without BIR Data </vt:lpstr>
      <vt:lpstr>Kim’s Data</vt:lpstr>
      <vt:lpstr>Addressing Challenging Behaviors with BIR Data </vt:lpstr>
      <vt:lpstr>But I am here to teach. I hate data.</vt:lpstr>
      <vt:lpstr>We are ready. What is next?</vt:lpstr>
      <vt:lpstr>Questions?</vt:lpstr>
      <vt:lpstr>Visit us online at ChallengingBehavior.org</vt:lpstr>
      <vt:lpstr>Thank You</vt:lpstr>
    </vt:vector>
  </TitlesOfParts>
  <Company>University of South Florida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Visit us online at ChallengingBehavior.org</dc:title>
  <dc:creator>Payton, Sarah</dc:creator>
  <cp:lastModifiedBy>Winneker, Anna</cp:lastModifiedBy>
  <cp:revision>590</cp:revision>
  <dcterms:created xsi:type="dcterms:W3CDTF">2018-05-22T13:40:52Z</dcterms:created>
  <dcterms:modified xsi:type="dcterms:W3CDTF">2020-09-22T13:53:39Z</dcterms:modified>
</cp:coreProperties>
</file>